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7" r:id="rId5"/>
    <p:sldId id="336" r:id="rId6"/>
    <p:sldId id="334" r:id="rId7"/>
    <p:sldId id="333" r:id="rId8"/>
    <p:sldId id="332" r:id="rId9"/>
    <p:sldId id="331" r:id="rId10"/>
    <p:sldId id="330" r:id="rId11"/>
    <p:sldId id="328" r:id="rId12"/>
    <p:sldId id="325" r:id="rId13"/>
    <p:sldId id="338" r:id="rId14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1140" y="5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24075" y="1988840"/>
            <a:ext cx="8343850" cy="2739397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2564904"/>
            <a:ext cx="10800000" cy="24985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3392" y="1268760"/>
            <a:ext cx="10704512" cy="4874376"/>
          </a:xfrm>
          <a:prstGeom prst="rect">
            <a:avLst/>
          </a:prstGeom>
        </p:spPr>
      </p:pic>
      <p:sp useBgFill="1">
        <p:nvSpPr>
          <p:cNvPr id="15" name="矩形 14"/>
          <p:cNvSpPr/>
          <p:nvPr/>
        </p:nvSpPr>
        <p:spPr bwMode="white">
          <a:xfrm>
            <a:off x="623393" y="1124745"/>
            <a:ext cx="5472608" cy="79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062546" y="1124745"/>
            <a:ext cx="5472608" cy="79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442286" y="2060848"/>
            <a:ext cx="8822066" cy="79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442286" y="2913860"/>
            <a:ext cx="8822066" cy="79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589938" y="3630386"/>
            <a:ext cx="4785982" cy="79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5409374" y="3630386"/>
            <a:ext cx="6022155" cy="79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627831" y="4483398"/>
            <a:ext cx="7772425" cy="79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695400" y="5355483"/>
            <a:ext cx="9937104" cy="665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11424" y="1196752"/>
            <a:ext cx="10848528" cy="464594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11424" y="1196752"/>
            <a:ext cx="10680848" cy="5974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82576" y="2060848"/>
            <a:ext cx="10680848" cy="5974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03040" y="2788934"/>
            <a:ext cx="3816424" cy="5974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343636" y="2788934"/>
            <a:ext cx="6744580" cy="5974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112387" y="2759504"/>
            <a:ext cx="512039" cy="5974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11424" y="3718329"/>
            <a:ext cx="4056112" cy="5974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11424" y="4481770"/>
            <a:ext cx="7512496" cy="5974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423920" y="4416985"/>
            <a:ext cx="3364880" cy="5974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67036" y="5346380"/>
            <a:ext cx="7772908" cy="6296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0000" cy="50984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462857" y="4540378"/>
            <a:ext cx="361904" cy="3907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924011"/>
            <a:ext cx="10800000" cy="50099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81693" y="2371761"/>
            <a:ext cx="371428" cy="3809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843598" y="5314884"/>
            <a:ext cx="304761" cy="3714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0000" cy="52673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71464" y="4149080"/>
            <a:ext cx="9504140" cy="8282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127448" y="5157192"/>
            <a:ext cx="9504140" cy="11162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9650" y="708660"/>
            <a:ext cx="7608570" cy="59601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912860" y="3253105"/>
            <a:ext cx="608330" cy="497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1484784"/>
            <a:ext cx="10800000" cy="43103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029333" y="4364708"/>
            <a:ext cx="590477" cy="3814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0000" cy="54644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453333" y="4142447"/>
            <a:ext cx="419048" cy="3814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052736"/>
            <a:ext cx="10800000" cy="49808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510265" y="2150059"/>
            <a:ext cx="371427" cy="3816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681693" y="5480198"/>
            <a:ext cx="1076190" cy="3816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841836"/>
            <a:ext cx="10800000" cy="25871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56"/>
          <a:stretch>
            <a:fillRect/>
          </a:stretch>
        </p:blipFill>
        <p:spPr>
          <a:xfrm>
            <a:off x="1318872" y="3344775"/>
            <a:ext cx="10081120" cy="33044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66</cp:revision>
  <dcterms:created xsi:type="dcterms:W3CDTF">2015-09-16T06:44:00Z</dcterms:created>
  <dcterms:modified xsi:type="dcterms:W3CDTF">2024-08-10T18:37:25Z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