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626ED2D-B311-1C2E-2FE0-E1808BDD3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00" y="3110875"/>
            <a:ext cx="11952000" cy="636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ADA65-F681-3158-6BC8-9830B477AF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84784"/>
            <a:ext cx="10800000" cy="4318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667560-B705-E746-6B14-189AFC34EB18}"/>
              </a:ext>
            </a:extLst>
          </p:cNvPr>
          <p:cNvSpPr/>
          <p:nvPr/>
        </p:nvSpPr>
        <p:spPr bwMode="white">
          <a:xfrm>
            <a:off x="791416" y="3077680"/>
            <a:ext cx="81504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0C3886-4DFC-57C4-EB2E-173F84463A22}"/>
              </a:ext>
            </a:extLst>
          </p:cNvPr>
          <p:cNvSpPr/>
          <p:nvPr/>
        </p:nvSpPr>
        <p:spPr bwMode="white">
          <a:xfrm>
            <a:off x="2471000" y="4301816"/>
            <a:ext cx="47525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F75BAD-5DB3-802B-81F1-6878CCBBE277}"/>
              </a:ext>
            </a:extLst>
          </p:cNvPr>
          <p:cNvSpPr/>
          <p:nvPr/>
        </p:nvSpPr>
        <p:spPr bwMode="white">
          <a:xfrm>
            <a:off x="2471000" y="5155001"/>
            <a:ext cx="208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38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3874A8-0C22-10DE-7BE3-79545ABAE0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60" y="1116024"/>
            <a:ext cx="10800000" cy="501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69EB2A-EED5-8D6A-B3DC-8C59E95D5CF8}"/>
              </a:ext>
            </a:extLst>
          </p:cNvPr>
          <p:cNvSpPr/>
          <p:nvPr/>
        </p:nvSpPr>
        <p:spPr bwMode="white">
          <a:xfrm>
            <a:off x="796664" y="2492896"/>
            <a:ext cx="10598672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C0A66FE-F3AB-C2D4-9DB1-1BE40AB8D134}"/>
              </a:ext>
            </a:extLst>
          </p:cNvPr>
          <p:cNvSpPr/>
          <p:nvPr/>
        </p:nvSpPr>
        <p:spPr bwMode="white">
          <a:xfrm>
            <a:off x="2682368" y="4725144"/>
            <a:ext cx="33843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F1CAC7-2FB0-5C6B-A290-4DAA2FEA04DA}"/>
              </a:ext>
            </a:extLst>
          </p:cNvPr>
          <p:cNvSpPr/>
          <p:nvPr/>
        </p:nvSpPr>
        <p:spPr bwMode="white">
          <a:xfrm>
            <a:off x="2538352" y="5595441"/>
            <a:ext cx="33843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95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FA3BB-EE62-32A9-8C0A-5AD82E61E0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232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E53CD0-D81A-1269-7BF0-AA623621AF41}"/>
              </a:ext>
            </a:extLst>
          </p:cNvPr>
          <p:cNvSpPr/>
          <p:nvPr/>
        </p:nvSpPr>
        <p:spPr bwMode="white">
          <a:xfrm>
            <a:off x="1382914" y="2141577"/>
            <a:ext cx="627266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3DCA15A-E507-C3F5-657B-AF07E3A59778}"/>
              </a:ext>
            </a:extLst>
          </p:cNvPr>
          <p:cNvSpPr/>
          <p:nvPr/>
        </p:nvSpPr>
        <p:spPr bwMode="white">
          <a:xfrm>
            <a:off x="1606904" y="3082904"/>
            <a:ext cx="6272662" cy="114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7A19C7-8FED-24C2-93C5-B64091A6837A}"/>
              </a:ext>
            </a:extLst>
          </p:cNvPr>
          <p:cNvSpPr/>
          <p:nvPr/>
        </p:nvSpPr>
        <p:spPr bwMode="white">
          <a:xfrm>
            <a:off x="2759032" y="4420754"/>
            <a:ext cx="2304256" cy="97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C31006-7786-3EFF-B0BC-F96B10A1F602}"/>
              </a:ext>
            </a:extLst>
          </p:cNvPr>
          <p:cNvSpPr/>
          <p:nvPr/>
        </p:nvSpPr>
        <p:spPr bwMode="white">
          <a:xfrm>
            <a:off x="2916991" y="5549577"/>
            <a:ext cx="2304256" cy="97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4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3B9F8155-B1F6-2B1C-DBD5-F120C4E34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8961043" cy="37511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4E3B7C-3844-F4FA-6912-199B3596250B}"/>
              </a:ext>
            </a:extLst>
          </p:cNvPr>
          <p:cNvSpPr/>
          <p:nvPr/>
        </p:nvSpPr>
        <p:spPr bwMode="white">
          <a:xfrm>
            <a:off x="1659366" y="3573016"/>
            <a:ext cx="3428521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82C93C-7508-0F89-5A49-DC958459D486}"/>
              </a:ext>
            </a:extLst>
          </p:cNvPr>
          <p:cNvSpPr/>
          <p:nvPr/>
        </p:nvSpPr>
        <p:spPr bwMode="white">
          <a:xfrm flipV="1">
            <a:off x="6456040" y="3608202"/>
            <a:ext cx="3744416" cy="111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45BF5E-AEE4-FA58-7732-928C872107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27992"/>
            <a:ext cx="10800000" cy="27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36C57A-CFCB-35A0-2223-5604CA4D1EC7}"/>
              </a:ext>
            </a:extLst>
          </p:cNvPr>
          <p:cNvSpPr/>
          <p:nvPr/>
        </p:nvSpPr>
        <p:spPr bwMode="white">
          <a:xfrm>
            <a:off x="729312" y="2734084"/>
            <a:ext cx="4189960" cy="62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02D6B9-F63A-5E58-AB1B-F6B7E7439B8D}"/>
              </a:ext>
            </a:extLst>
          </p:cNvPr>
          <p:cNvSpPr/>
          <p:nvPr/>
        </p:nvSpPr>
        <p:spPr bwMode="white">
          <a:xfrm>
            <a:off x="5319788" y="2420888"/>
            <a:ext cx="3271892" cy="113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BC5D509-D16D-FAE1-5709-5908D42BC9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645024"/>
            <a:ext cx="10800000" cy="27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23F214-C463-1088-030E-FE9D96E86608}"/>
              </a:ext>
            </a:extLst>
          </p:cNvPr>
          <p:cNvSpPr/>
          <p:nvPr/>
        </p:nvSpPr>
        <p:spPr bwMode="white">
          <a:xfrm>
            <a:off x="729312" y="5597960"/>
            <a:ext cx="3757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E5773C-D874-2D5C-253C-9D63C829000C}"/>
              </a:ext>
            </a:extLst>
          </p:cNvPr>
          <p:cNvSpPr/>
          <p:nvPr/>
        </p:nvSpPr>
        <p:spPr bwMode="white">
          <a:xfrm>
            <a:off x="5319788" y="5309928"/>
            <a:ext cx="3631932" cy="107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30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026FE-2312-647D-C464-2A84B74AA7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57571"/>
            <a:ext cx="10800000" cy="39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38E64-8E45-9354-4766-D0B0AF994F2F}"/>
              </a:ext>
            </a:extLst>
          </p:cNvPr>
          <p:cNvSpPr/>
          <p:nvPr/>
        </p:nvSpPr>
        <p:spPr bwMode="white">
          <a:xfrm>
            <a:off x="1357884" y="3266491"/>
            <a:ext cx="57216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D577EE-4215-B1B7-9C52-0C2BBF0B8A62}"/>
              </a:ext>
            </a:extLst>
          </p:cNvPr>
          <p:cNvSpPr/>
          <p:nvPr/>
        </p:nvSpPr>
        <p:spPr bwMode="white">
          <a:xfrm>
            <a:off x="2831040" y="4045427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FABC46-0F78-933B-DCA9-4F20A022488B}"/>
              </a:ext>
            </a:extLst>
          </p:cNvPr>
          <p:cNvSpPr/>
          <p:nvPr/>
        </p:nvSpPr>
        <p:spPr bwMode="white">
          <a:xfrm>
            <a:off x="2818627" y="4859188"/>
            <a:ext cx="181261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07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38B9CF-32BD-4ADE-B7FE-DE011E735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060848"/>
            <a:ext cx="10800000" cy="31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F27435-A986-78D8-A558-D86433214061}"/>
              </a:ext>
            </a:extLst>
          </p:cNvPr>
          <p:cNvSpPr/>
          <p:nvPr/>
        </p:nvSpPr>
        <p:spPr bwMode="white">
          <a:xfrm>
            <a:off x="801320" y="2933664"/>
            <a:ext cx="663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22EBE1-4347-5065-6271-A79BD7F3872B}"/>
              </a:ext>
            </a:extLst>
          </p:cNvPr>
          <p:cNvSpPr/>
          <p:nvPr/>
        </p:nvSpPr>
        <p:spPr bwMode="white">
          <a:xfrm>
            <a:off x="2471000" y="3616562"/>
            <a:ext cx="30963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63042A-DF85-05F2-41F3-4420FA917434}"/>
              </a:ext>
            </a:extLst>
          </p:cNvPr>
          <p:cNvSpPr/>
          <p:nvPr/>
        </p:nvSpPr>
        <p:spPr bwMode="white">
          <a:xfrm>
            <a:off x="2398992" y="4569824"/>
            <a:ext cx="30963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90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27105-E875-122C-C8C7-EF8819D039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9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7E8448-A1F5-9E84-1CE9-D66A5FB47FCD}"/>
              </a:ext>
            </a:extLst>
          </p:cNvPr>
          <p:cNvSpPr/>
          <p:nvPr/>
        </p:nvSpPr>
        <p:spPr bwMode="white">
          <a:xfrm>
            <a:off x="657904" y="3509729"/>
            <a:ext cx="793437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8E81E41-3A0B-A8FF-839A-B98AF9CBF0AB}"/>
              </a:ext>
            </a:extLst>
          </p:cNvPr>
          <p:cNvSpPr/>
          <p:nvPr/>
        </p:nvSpPr>
        <p:spPr bwMode="white">
          <a:xfrm>
            <a:off x="2327584" y="4805872"/>
            <a:ext cx="23762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CD274B-D74B-DB19-6486-33584668F598}"/>
              </a:ext>
            </a:extLst>
          </p:cNvPr>
          <p:cNvSpPr/>
          <p:nvPr/>
        </p:nvSpPr>
        <p:spPr bwMode="white">
          <a:xfrm>
            <a:off x="2256755" y="5553190"/>
            <a:ext cx="23762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84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C2A31-2821-B0D6-FC4E-C10D485F40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96" y="1548071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932D40-F41B-6DF0-6BCF-4344B9FC6C7A}"/>
              </a:ext>
            </a:extLst>
          </p:cNvPr>
          <p:cNvSpPr/>
          <p:nvPr/>
        </p:nvSpPr>
        <p:spPr bwMode="white">
          <a:xfrm>
            <a:off x="695400" y="2996952"/>
            <a:ext cx="901449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0BFAE3-ADBA-39D9-57FB-414EE7FAF623}"/>
              </a:ext>
            </a:extLst>
          </p:cNvPr>
          <p:cNvSpPr/>
          <p:nvPr/>
        </p:nvSpPr>
        <p:spPr bwMode="white">
          <a:xfrm>
            <a:off x="2437088" y="4365103"/>
            <a:ext cx="35283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87DF25-0C05-0661-7BA9-61D937B11861}"/>
              </a:ext>
            </a:extLst>
          </p:cNvPr>
          <p:cNvSpPr/>
          <p:nvPr/>
        </p:nvSpPr>
        <p:spPr bwMode="white">
          <a:xfrm>
            <a:off x="2365080" y="5136003"/>
            <a:ext cx="35283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E89A5-B7DE-B541-AEE9-CB52DB2C36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16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76E50F-7055-49FE-F9AA-1EC3AE083257}"/>
              </a:ext>
            </a:extLst>
          </p:cNvPr>
          <p:cNvSpPr/>
          <p:nvPr/>
        </p:nvSpPr>
        <p:spPr bwMode="white">
          <a:xfrm>
            <a:off x="657904" y="3005672"/>
            <a:ext cx="923052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FD29A14-988D-7712-CE63-43159EF9B332}"/>
              </a:ext>
            </a:extLst>
          </p:cNvPr>
          <p:cNvSpPr/>
          <p:nvPr/>
        </p:nvSpPr>
        <p:spPr bwMode="white">
          <a:xfrm>
            <a:off x="2255576" y="4301815"/>
            <a:ext cx="2376264" cy="63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77A7FF-F2A9-84F3-B78B-EB38EA064151}"/>
              </a:ext>
            </a:extLst>
          </p:cNvPr>
          <p:cNvSpPr/>
          <p:nvPr/>
        </p:nvSpPr>
        <p:spPr bwMode="white">
          <a:xfrm>
            <a:off x="2279574" y="5113031"/>
            <a:ext cx="2376264" cy="63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42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AE3FD-4612-E7DB-E32F-C3C1431757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851" y="836712"/>
            <a:ext cx="8893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D5265-946D-72DD-B35F-779B99E36C2A}"/>
              </a:ext>
            </a:extLst>
          </p:cNvPr>
          <p:cNvSpPr/>
          <p:nvPr/>
        </p:nvSpPr>
        <p:spPr bwMode="white">
          <a:xfrm>
            <a:off x="1415480" y="2717640"/>
            <a:ext cx="8791747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EBDEBE3-B28A-CB21-676D-F3CB5D83FC6D}"/>
              </a:ext>
            </a:extLst>
          </p:cNvPr>
          <p:cNvSpPr/>
          <p:nvPr/>
        </p:nvSpPr>
        <p:spPr bwMode="white">
          <a:xfrm>
            <a:off x="2502372" y="3869768"/>
            <a:ext cx="576064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EC70BE-42FE-0161-D4BD-AC3548487C1E}"/>
              </a:ext>
            </a:extLst>
          </p:cNvPr>
          <p:cNvSpPr/>
          <p:nvPr/>
        </p:nvSpPr>
        <p:spPr bwMode="white">
          <a:xfrm>
            <a:off x="2502372" y="5021896"/>
            <a:ext cx="4032447" cy="86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FE8D47-75C8-CA5E-71F3-59CCF2F4F3BD}"/>
              </a:ext>
            </a:extLst>
          </p:cNvPr>
          <p:cNvSpPr/>
          <p:nvPr/>
        </p:nvSpPr>
        <p:spPr bwMode="white">
          <a:xfrm>
            <a:off x="2646387" y="5957501"/>
            <a:ext cx="4032447" cy="71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5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64</cp:revision>
  <dcterms:created xsi:type="dcterms:W3CDTF">2015-09-16T06:44:00Z</dcterms:created>
  <dcterms:modified xsi:type="dcterms:W3CDTF">2024-08-07T15:52:28Z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