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7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29" r:id="rId19"/>
    <p:sldId id="326" r:id="rId20"/>
    <p:sldId id="325" r:id="rId21"/>
    <p:sldId id="348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55F30-7844-4EC6-A83E-71E870D68BAE}" type="datetimeFigureOut">
              <a:rPr lang="zh-CN" altLang="en-US" smtClean="0"/>
              <a:t>2024/8/10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77DFEA-CC3B-40FD-8104-59D33F5841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851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77DFEA-CC3B-40FD-8104-59D33F58412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800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F523175-84A7-22CD-1785-60BCEB8B42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545" y="2961000"/>
            <a:ext cx="8494909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8F645B-DD8B-9253-D0FD-D85A13FCC9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338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8AEFBE-C45A-0685-EBA7-886E86A1478D}"/>
              </a:ext>
            </a:extLst>
          </p:cNvPr>
          <p:cNvSpPr/>
          <p:nvPr/>
        </p:nvSpPr>
        <p:spPr bwMode="white">
          <a:xfrm>
            <a:off x="8833506" y="1747459"/>
            <a:ext cx="691758" cy="38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F949F2-7E40-6051-CDE0-6204B2693ECD}"/>
              </a:ext>
            </a:extLst>
          </p:cNvPr>
          <p:cNvSpPr/>
          <p:nvPr/>
        </p:nvSpPr>
        <p:spPr bwMode="white">
          <a:xfrm>
            <a:off x="3562964" y="2579734"/>
            <a:ext cx="181174" cy="34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238E25-1157-DF79-1133-186BE849394B}"/>
              </a:ext>
            </a:extLst>
          </p:cNvPr>
          <p:cNvSpPr/>
          <p:nvPr/>
        </p:nvSpPr>
        <p:spPr bwMode="white">
          <a:xfrm>
            <a:off x="6333128" y="5733256"/>
            <a:ext cx="2516667" cy="5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86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427CB7-E02A-9B75-1436-8253C6ED6C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96696"/>
            <a:ext cx="10800000" cy="2864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B18893-87D4-FEF0-7D82-21CF7C1DEEE3}"/>
              </a:ext>
            </a:extLst>
          </p:cNvPr>
          <p:cNvSpPr/>
          <p:nvPr/>
        </p:nvSpPr>
        <p:spPr bwMode="white">
          <a:xfrm>
            <a:off x="8808304" y="2941520"/>
            <a:ext cx="1654203" cy="67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33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D56084-6F85-248D-65E7-5E80A66570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20688"/>
            <a:ext cx="9436893" cy="4146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A787CA0-687A-8C97-5457-71FA841244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6" t="56256" r="15851"/>
          <a:stretch/>
        </p:blipFill>
        <p:spPr>
          <a:xfrm>
            <a:off x="3071664" y="4653136"/>
            <a:ext cx="6120680" cy="207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3344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3E371-4003-09A1-7A51-0A1F96AE0F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08720"/>
            <a:ext cx="9699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B98678-0ACC-C790-2AE0-9F4E76EE6182}"/>
              </a:ext>
            </a:extLst>
          </p:cNvPr>
          <p:cNvSpPr/>
          <p:nvPr/>
        </p:nvSpPr>
        <p:spPr bwMode="white">
          <a:xfrm>
            <a:off x="4559232" y="1853544"/>
            <a:ext cx="90430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36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DC772-3B0E-8DFE-5EFC-134942E5A1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26"/>
          <a:stretch/>
        </p:blipFill>
        <p:spPr>
          <a:xfrm>
            <a:off x="983432" y="1484784"/>
            <a:ext cx="10800000" cy="440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BEE3D9-D6AD-6779-CAA6-C259DA38CC39}"/>
              </a:ext>
            </a:extLst>
          </p:cNvPr>
          <p:cNvSpPr/>
          <p:nvPr/>
        </p:nvSpPr>
        <p:spPr bwMode="white">
          <a:xfrm>
            <a:off x="1840574" y="4373824"/>
            <a:ext cx="81912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A6317A5-E5B1-8130-BF04-A3B3463AE0D6}"/>
              </a:ext>
            </a:extLst>
          </p:cNvPr>
          <p:cNvSpPr/>
          <p:nvPr/>
        </p:nvSpPr>
        <p:spPr bwMode="white">
          <a:xfrm>
            <a:off x="1966944" y="5120982"/>
            <a:ext cx="81912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71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624CE4-C357-84BD-33C6-4A38409BAE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50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3FA3A0-EEB0-9ACC-6FAE-A5F0266F9D99}"/>
              </a:ext>
            </a:extLst>
          </p:cNvPr>
          <p:cNvSpPr/>
          <p:nvPr/>
        </p:nvSpPr>
        <p:spPr bwMode="white">
          <a:xfrm>
            <a:off x="657904" y="3725753"/>
            <a:ext cx="78623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0B046D5-9767-1EC7-A4D7-4BC0F7C08CDC}"/>
              </a:ext>
            </a:extLst>
          </p:cNvPr>
          <p:cNvSpPr/>
          <p:nvPr/>
        </p:nvSpPr>
        <p:spPr bwMode="white">
          <a:xfrm>
            <a:off x="835208" y="4526721"/>
            <a:ext cx="78623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772A38-01B0-75E5-83B6-22705B60D0E7}"/>
              </a:ext>
            </a:extLst>
          </p:cNvPr>
          <p:cNvSpPr/>
          <p:nvPr/>
        </p:nvSpPr>
        <p:spPr bwMode="white">
          <a:xfrm>
            <a:off x="1012512" y="5327689"/>
            <a:ext cx="78623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72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198055-4FDA-806F-707A-DDBDB6DE9E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7795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4E0BB1-C82D-E60E-F6F6-ED5EC6C3CA40}"/>
              </a:ext>
            </a:extLst>
          </p:cNvPr>
          <p:cNvSpPr/>
          <p:nvPr/>
        </p:nvSpPr>
        <p:spPr bwMode="white">
          <a:xfrm>
            <a:off x="2279576" y="3861047"/>
            <a:ext cx="7416824" cy="223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067FB62-05D5-1DB9-8ADB-E5933476D2DF}"/>
              </a:ext>
            </a:extLst>
          </p:cNvPr>
          <p:cNvSpPr/>
          <p:nvPr/>
        </p:nvSpPr>
        <p:spPr bwMode="white">
          <a:xfrm>
            <a:off x="2266917" y="6093296"/>
            <a:ext cx="65653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4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EEAF97-830C-9154-6220-FEC45CA7F1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80" y="764704"/>
            <a:ext cx="10800000" cy="47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4DF877F-B960-D838-E6B6-B6571E37AB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25" b="-1852"/>
          <a:stretch/>
        </p:blipFill>
        <p:spPr>
          <a:xfrm>
            <a:off x="1367176" y="5552334"/>
            <a:ext cx="7416824" cy="986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10F2CA5-5AE3-94CB-A77A-5744F83719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/>
        </p:blipFill>
        <p:spPr>
          <a:xfrm>
            <a:off x="6599456" y="3691291"/>
            <a:ext cx="5088864" cy="2343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39857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61F59981-7011-F9B7-2C17-E207E43230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045" y="980728"/>
            <a:ext cx="8367243" cy="5385583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745F10B-F4BA-3C5C-A19D-A4CDC7CD89F8}"/>
              </a:ext>
            </a:extLst>
          </p:cNvPr>
          <p:cNvSpPr/>
          <p:nvPr/>
        </p:nvSpPr>
        <p:spPr bwMode="white">
          <a:xfrm>
            <a:off x="336681" y="953732"/>
            <a:ext cx="8367243" cy="153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E95C3B2-B10B-BEA4-7C92-E3D6507DC0C4}"/>
              </a:ext>
            </a:extLst>
          </p:cNvPr>
          <p:cNvSpPr/>
          <p:nvPr/>
        </p:nvSpPr>
        <p:spPr bwMode="white">
          <a:xfrm>
            <a:off x="328863" y="2550014"/>
            <a:ext cx="8367243" cy="153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349312C-9307-CB9D-CB2D-59F6F47B541C}"/>
              </a:ext>
            </a:extLst>
          </p:cNvPr>
          <p:cNvSpPr/>
          <p:nvPr/>
        </p:nvSpPr>
        <p:spPr bwMode="white">
          <a:xfrm>
            <a:off x="302789" y="4062182"/>
            <a:ext cx="8313491" cy="61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029BFAB-14F7-6B3F-980E-DE57039DA431}"/>
              </a:ext>
            </a:extLst>
          </p:cNvPr>
          <p:cNvSpPr/>
          <p:nvPr/>
        </p:nvSpPr>
        <p:spPr bwMode="white">
          <a:xfrm>
            <a:off x="302788" y="4774924"/>
            <a:ext cx="8313491" cy="61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131153C-F9C6-03C1-2306-ADAB759C4741}"/>
              </a:ext>
            </a:extLst>
          </p:cNvPr>
          <p:cNvSpPr/>
          <p:nvPr/>
        </p:nvSpPr>
        <p:spPr bwMode="white">
          <a:xfrm>
            <a:off x="191344" y="5601346"/>
            <a:ext cx="8313491" cy="61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B39245E-2B8D-AC00-A21E-2C29236967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/>
        </p:blipFill>
        <p:spPr>
          <a:xfrm>
            <a:off x="7968208" y="3140968"/>
            <a:ext cx="4118771" cy="189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785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C6B15-D4D9-9E9B-DA53-669FE86873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692696"/>
            <a:ext cx="7345646" cy="6048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2841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CD10C0-994C-0944-9155-F394667A99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087EB7-CA87-06E5-7AEC-E30844D1403B}"/>
              </a:ext>
            </a:extLst>
          </p:cNvPr>
          <p:cNvSpPr/>
          <p:nvPr/>
        </p:nvSpPr>
        <p:spPr bwMode="white">
          <a:xfrm>
            <a:off x="10386666" y="4772708"/>
            <a:ext cx="390476" cy="40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822613-4FC4-B1FF-EA9B-97DE1E3EF1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10"/>
          <a:stretch/>
        </p:blipFill>
        <p:spPr>
          <a:xfrm>
            <a:off x="839416" y="1268760"/>
            <a:ext cx="10800000" cy="4473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78630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822613-4FC4-B1FF-EA9B-97DE1E3EF1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68"/>
          <a:stretch/>
        </p:blipFill>
        <p:spPr>
          <a:xfrm>
            <a:off x="1487488" y="836712"/>
            <a:ext cx="9217024" cy="5677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81FBC0-5F3F-6953-9AAE-DB2CF64A75E3}"/>
              </a:ext>
            </a:extLst>
          </p:cNvPr>
          <p:cNvSpPr/>
          <p:nvPr/>
        </p:nvSpPr>
        <p:spPr bwMode="white">
          <a:xfrm>
            <a:off x="1487488" y="836712"/>
            <a:ext cx="8712968" cy="381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7FBAA6C-3178-7122-48E1-AC3342E08B39}"/>
              </a:ext>
            </a:extLst>
          </p:cNvPr>
          <p:cNvSpPr/>
          <p:nvPr/>
        </p:nvSpPr>
        <p:spPr bwMode="white">
          <a:xfrm>
            <a:off x="1487488" y="4797152"/>
            <a:ext cx="460851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D63D0D-18D0-2297-7656-1E0CEB24FB2A}"/>
              </a:ext>
            </a:extLst>
          </p:cNvPr>
          <p:cNvSpPr/>
          <p:nvPr/>
        </p:nvSpPr>
        <p:spPr bwMode="white">
          <a:xfrm>
            <a:off x="6096000" y="4797152"/>
            <a:ext cx="396044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3095F0-D746-C430-1F8C-A02EA79D0A6D}"/>
              </a:ext>
            </a:extLst>
          </p:cNvPr>
          <p:cNvSpPr/>
          <p:nvPr/>
        </p:nvSpPr>
        <p:spPr bwMode="white">
          <a:xfrm>
            <a:off x="1487488" y="5949280"/>
            <a:ext cx="4248472" cy="70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66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BC18B-292C-35CE-3797-E66E1537CF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82" y="836712"/>
            <a:ext cx="10457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555601-ECF5-0574-2475-9A3B7F7DFEB1}"/>
              </a:ext>
            </a:extLst>
          </p:cNvPr>
          <p:cNvSpPr/>
          <p:nvPr/>
        </p:nvSpPr>
        <p:spPr bwMode="white">
          <a:xfrm>
            <a:off x="10245856" y="2129019"/>
            <a:ext cx="378097" cy="38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74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501AE8-9DAB-685C-2588-1F82BCB0EB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49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2E2E3D-1302-5809-2C76-265DF84E7950}"/>
              </a:ext>
            </a:extLst>
          </p:cNvPr>
          <p:cNvSpPr/>
          <p:nvPr/>
        </p:nvSpPr>
        <p:spPr bwMode="white">
          <a:xfrm>
            <a:off x="10334095" y="1396184"/>
            <a:ext cx="447619" cy="41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91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8D453-30D7-02F2-7DE9-18AC2536BB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49000"/>
            <a:ext cx="10800000" cy="3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7FA63D-3CB2-9E97-B23B-0C2AC3FB352A}"/>
              </a:ext>
            </a:extLst>
          </p:cNvPr>
          <p:cNvSpPr/>
          <p:nvPr/>
        </p:nvSpPr>
        <p:spPr bwMode="white">
          <a:xfrm>
            <a:off x="10309106" y="3767746"/>
            <a:ext cx="371427" cy="41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75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202C77-7FC2-E0D8-6A47-633A78FD2E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663" y="764704"/>
            <a:ext cx="9060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CA3182-854C-46B4-2F3B-5F2FB72BA6CA}"/>
              </a:ext>
            </a:extLst>
          </p:cNvPr>
          <p:cNvSpPr/>
          <p:nvPr/>
        </p:nvSpPr>
        <p:spPr bwMode="white">
          <a:xfrm>
            <a:off x="9683515" y="4332704"/>
            <a:ext cx="327590" cy="34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38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DE2D9DAE-64B6-DE9E-82C0-9669AF55DBBC}"/>
              </a:ext>
            </a:extLst>
          </p:cNvPr>
          <p:cNvGrpSpPr/>
          <p:nvPr/>
        </p:nvGrpSpPr>
        <p:grpSpPr>
          <a:xfrm>
            <a:off x="623392" y="1124744"/>
            <a:ext cx="11279456" cy="5058001"/>
            <a:chOff x="720000" y="900000"/>
            <a:chExt cx="11279456" cy="5058001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ECABE81C-62CF-4441-1957-B5A08442C5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800000" cy="345428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83F3CF1F-B5CB-98E3-FB15-895270A06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1173"/>
            <a:stretch/>
          </p:blipFill>
          <p:spPr>
            <a:xfrm>
              <a:off x="1199456" y="4437113"/>
              <a:ext cx="10800000" cy="152088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4021803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3F3CF1F-B5CB-98E3-FB15-895270A065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96"/>
          <a:stretch/>
        </p:blipFill>
        <p:spPr>
          <a:xfrm>
            <a:off x="911424" y="1511075"/>
            <a:ext cx="10800000" cy="3835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CD89C5-0723-EC7A-2347-4C593509AFC4}"/>
              </a:ext>
            </a:extLst>
          </p:cNvPr>
          <p:cNvSpPr/>
          <p:nvPr/>
        </p:nvSpPr>
        <p:spPr bwMode="white">
          <a:xfrm>
            <a:off x="10006662" y="2790015"/>
            <a:ext cx="380952" cy="41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08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7B8FA-9409-887E-86A4-789708A782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711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F011F8-9080-9E2B-BF8B-4C141E41731C}"/>
              </a:ext>
            </a:extLst>
          </p:cNvPr>
          <p:cNvSpPr/>
          <p:nvPr/>
        </p:nvSpPr>
        <p:spPr bwMode="white">
          <a:xfrm>
            <a:off x="10353142" y="3424287"/>
            <a:ext cx="380952" cy="41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49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67</cp:revision>
  <dcterms:created xsi:type="dcterms:W3CDTF">2015-09-16T06:44:00Z</dcterms:created>
  <dcterms:modified xsi:type="dcterms:W3CDTF">2024-08-09T19:11:32Z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