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12D165-93AC-498E-70E3-C535135FC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963158"/>
            <a:ext cx="7644787" cy="9316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8E564-9CF3-AD2E-EDEF-88B07242C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"/>
          <a:stretch/>
        </p:blipFill>
        <p:spPr>
          <a:xfrm>
            <a:off x="983432" y="1269804"/>
            <a:ext cx="10464560" cy="431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999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C8EA3-0A2D-0BED-2151-8227113B88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/>
          <a:stretch/>
        </p:blipFill>
        <p:spPr>
          <a:xfrm>
            <a:off x="827716" y="2276872"/>
            <a:ext cx="10536568" cy="260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950DC-5697-3E78-CEA4-E8EC40EDA77D}"/>
              </a:ext>
            </a:extLst>
          </p:cNvPr>
          <p:cNvSpPr/>
          <p:nvPr/>
        </p:nvSpPr>
        <p:spPr bwMode="white">
          <a:xfrm>
            <a:off x="5697617" y="4137950"/>
            <a:ext cx="761904" cy="42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36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ABC5D798-7508-3301-9628-78E247B3919B}"/>
              </a:ext>
            </a:extLst>
          </p:cNvPr>
          <p:cNvGrpSpPr/>
          <p:nvPr/>
        </p:nvGrpSpPr>
        <p:grpSpPr>
          <a:xfrm>
            <a:off x="839416" y="799203"/>
            <a:ext cx="10536568" cy="5855794"/>
            <a:chOff x="839416" y="799203"/>
            <a:chExt cx="10536568" cy="585579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96372550-1C7C-3BAA-80CF-D14B927832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9"/>
            <a:stretch/>
          </p:blipFill>
          <p:spPr>
            <a:xfrm>
              <a:off x="839416" y="799203"/>
              <a:ext cx="10536568" cy="24688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50B6CD09-0E40-8B91-5E8C-A4C8237671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22"/>
            <a:stretch/>
          </p:blipFill>
          <p:spPr>
            <a:xfrm>
              <a:off x="911424" y="3140968"/>
              <a:ext cx="10441160" cy="35140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3F817B-2EF0-129C-3B95-AC3BEC45A868}"/>
              </a:ext>
            </a:extLst>
          </p:cNvPr>
          <p:cNvSpPr/>
          <p:nvPr/>
        </p:nvSpPr>
        <p:spPr bwMode="white">
          <a:xfrm>
            <a:off x="10156936" y="2657952"/>
            <a:ext cx="333333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DE190B-77A6-4CA2-E4F2-02438D387053}"/>
              </a:ext>
            </a:extLst>
          </p:cNvPr>
          <p:cNvSpPr/>
          <p:nvPr/>
        </p:nvSpPr>
        <p:spPr bwMode="white">
          <a:xfrm>
            <a:off x="3054281" y="5948372"/>
            <a:ext cx="752380" cy="4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8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C3093-0DB1-730B-6C24-E8B954FBA0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3"/>
          <a:stretch/>
        </p:blipFill>
        <p:spPr>
          <a:xfrm>
            <a:off x="911424" y="836712"/>
            <a:ext cx="10027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E2F256-0C73-8A3E-DC42-54BD55C557DE}"/>
              </a:ext>
            </a:extLst>
          </p:cNvPr>
          <p:cNvSpPr/>
          <p:nvPr/>
        </p:nvSpPr>
        <p:spPr bwMode="white">
          <a:xfrm>
            <a:off x="9860853" y="2676967"/>
            <a:ext cx="358712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3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