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4" r:id="rId10"/>
    <p:sldId id="353" r:id="rId11"/>
    <p:sldId id="352" r:id="rId12"/>
    <p:sldId id="349" r:id="rId13"/>
    <p:sldId id="348" r:id="rId14"/>
    <p:sldId id="346" r:id="rId15"/>
    <p:sldId id="345" r:id="rId16"/>
    <p:sldId id="344" r:id="rId17"/>
    <p:sldId id="342" r:id="rId18"/>
    <p:sldId id="340" r:id="rId19"/>
    <p:sldId id="338" r:id="rId20"/>
    <p:sldId id="336" r:id="rId21"/>
    <p:sldId id="335" r:id="rId22"/>
    <p:sldId id="333" r:id="rId23"/>
    <p:sldId id="331" r:id="rId24"/>
    <p:sldId id="329" r:id="rId25"/>
    <p:sldId id="327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536" y="2961000"/>
            <a:ext cx="8280526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08" y="970367"/>
            <a:ext cx="10800000" cy="3873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67568" y="1987199"/>
            <a:ext cx="3672997" cy="75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6579" y="2926534"/>
            <a:ext cx="10143986" cy="75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627" y="4147510"/>
            <a:ext cx="1095238" cy="53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67"/>
          <a:stretch>
            <a:fillRect/>
          </a:stretch>
        </p:blipFill>
        <p:spPr>
          <a:xfrm>
            <a:off x="4151784" y="4005064"/>
            <a:ext cx="4295880" cy="2410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534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583569" y="3581736"/>
            <a:ext cx="244827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48843" y="6016507"/>
            <a:ext cx="302684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06" y="624250"/>
            <a:ext cx="10800000" cy="280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9" b="10246"/>
          <a:stretch>
            <a:fillRect/>
          </a:stretch>
        </p:blipFill>
        <p:spPr>
          <a:xfrm>
            <a:off x="7968208" y="3429000"/>
            <a:ext cx="3001528" cy="323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/>
          <a:stretch>
            <a:fillRect/>
          </a:stretch>
        </p:blipFill>
        <p:spPr>
          <a:xfrm>
            <a:off x="1440402" y="3585298"/>
            <a:ext cx="6336704" cy="14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78497" y="3657306"/>
            <a:ext cx="2352380" cy="11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9511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91680" y="2645632"/>
            <a:ext cx="1240389" cy="60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14" y="836712"/>
            <a:ext cx="10221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0788" y="3883472"/>
            <a:ext cx="576901" cy="37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6000" y="1124744"/>
            <a:ext cx="10800000" cy="4771784"/>
            <a:chOff x="720000" y="900000"/>
            <a:chExt cx="10800000" cy="477178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387428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660"/>
            <a:stretch>
              <a:fillRect/>
            </a:stretch>
          </p:blipFill>
          <p:spPr>
            <a:xfrm>
              <a:off x="1559496" y="4771784"/>
              <a:ext cx="6840760" cy="90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39416" y="980728"/>
            <a:ext cx="10800000" cy="5132147"/>
            <a:chOff x="720000" y="900000"/>
            <a:chExt cx="10800000" cy="513214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282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3623576"/>
              <a:ext cx="10800000" cy="240857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6" name="矩形 5"/>
          <p:cNvSpPr/>
          <p:nvPr/>
        </p:nvSpPr>
        <p:spPr bwMode="white">
          <a:xfrm>
            <a:off x="839416" y="1153521"/>
            <a:ext cx="7200800" cy="69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0216" y="1153521"/>
            <a:ext cx="2808312" cy="69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424" y="2083261"/>
            <a:ext cx="9937104" cy="62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8045" y="3016568"/>
            <a:ext cx="3384376" cy="62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8928" y="3797161"/>
            <a:ext cx="5575103" cy="69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79342" y="3743397"/>
            <a:ext cx="4711008" cy="69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8045" y="4661257"/>
            <a:ext cx="9908475" cy="69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5307" y="5514142"/>
            <a:ext cx="4862621" cy="69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8922401" cy="526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9"/>
          <a:stretch>
            <a:fillRect/>
          </a:stretch>
        </p:blipFill>
        <p:spPr>
          <a:xfrm>
            <a:off x="2063552" y="5805264"/>
            <a:ext cx="8352928" cy="939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7" t="28741" r="8070" b="28832"/>
          <a:stretch>
            <a:fillRect/>
          </a:stretch>
        </p:blipFill>
        <p:spPr>
          <a:xfrm>
            <a:off x="2351583" y="4149249"/>
            <a:ext cx="6906177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19" y="1124585"/>
            <a:ext cx="7848872" cy="25705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4404" y="1054707"/>
            <a:ext cx="4584426" cy="129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4964" y="2708761"/>
            <a:ext cx="3401738" cy="86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6702" y="2584377"/>
            <a:ext cx="4441167" cy="95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737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49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2666" y="2427326"/>
            <a:ext cx="380952" cy="41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94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41092"/>
            <a:ext cx="10800000" cy="2060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384" y="1082283"/>
            <a:ext cx="10771758" cy="4758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904" y="1052452"/>
            <a:ext cx="10771758" cy="266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33056"/>
            <a:ext cx="54140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02985" y="3986530"/>
            <a:ext cx="528510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2328" y="4908525"/>
            <a:ext cx="6123752" cy="68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bldLvl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4817" y="978900"/>
            <a:ext cx="10800000" cy="4874109"/>
            <a:chOff x="624817" y="978900"/>
            <a:chExt cx="10800000" cy="4874109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817" y="978900"/>
              <a:ext cx="10800000" cy="201805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06"/>
            <a:stretch>
              <a:fillRect/>
            </a:stretch>
          </p:blipFill>
          <p:spPr>
            <a:xfrm>
              <a:off x="1392305" y="2996952"/>
              <a:ext cx="10032512" cy="285605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3863752" y="3717032"/>
            <a:ext cx="9361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18284"/>
            <a:ext cx="10800000" cy="183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356992"/>
            <a:ext cx="10800000" cy="204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379" y="1669995"/>
            <a:ext cx="11236461" cy="4021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400" y="1844824"/>
            <a:ext cx="59046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0056" y="1669994"/>
            <a:ext cx="5400600" cy="89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400" y="2826633"/>
            <a:ext cx="2160240" cy="89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55640" y="2826634"/>
            <a:ext cx="34563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392" y="3808444"/>
            <a:ext cx="68407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392" y="4790254"/>
            <a:ext cx="9145016" cy="9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67571"/>
            <a:ext cx="10800000" cy="35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6995" y="3567431"/>
            <a:ext cx="447619" cy="40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598" y="1458273"/>
            <a:ext cx="39047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5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3619" y="3762534"/>
            <a:ext cx="447619" cy="4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136904" cy="594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7876" y="3057912"/>
            <a:ext cx="672500" cy="51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6000" y="980728"/>
            <a:ext cx="10800000" cy="5566965"/>
            <a:chOff x="696000" y="980728"/>
            <a:chExt cx="10800000" cy="556696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980728"/>
              <a:ext cx="10800000" cy="396857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4" r="13324"/>
            <a:stretch>
              <a:fillRect/>
            </a:stretch>
          </p:blipFill>
          <p:spPr>
            <a:xfrm>
              <a:off x="1271464" y="4949298"/>
              <a:ext cx="9361040" cy="15983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0391238" y="2821916"/>
            <a:ext cx="352380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136904" cy="601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304" y="2996952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32563"/>
            <a:ext cx="10800000" cy="299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836" y="4220110"/>
            <a:ext cx="1428571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2024-08-10T16:54:25Z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