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48" r:id="rId9"/>
    <p:sldId id="347" r:id="rId10"/>
    <p:sldId id="345" r:id="rId11"/>
    <p:sldId id="342" r:id="rId12"/>
    <p:sldId id="341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8" r:id="rId21"/>
    <p:sldId id="327" r:id="rId22"/>
    <p:sldId id="32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713" autoAdjust="0"/>
  </p:normalViewPr>
  <p:slideViewPr>
    <p:cSldViewPr showGuides="1">
      <p:cViewPr varScale="1">
        <p:scale>
          <a:sx n="97" d="100"/>
          <a:sy n="97" d="100"/>
        </p:scale>
        <p:origin x="95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479" y="2961000"/>
            <a:ext cx="9533042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2916"/>
            <a:ext cx="10800000" cy="201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1457664"/>
            <a:ext cx="733333" cy="45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160" y="3140968"/>
            <a:ext cx="2495680" cy="339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0800000" cy="1915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3"/>
          <a:stretch>
            <a:fillRect/>
          </a:stretch>
        </p:blipFill>
        <p:spPr>
          <a:xfrm>
            <a:off x="1390880" y="2690084"/>
            <a:ext cx="9960504" cy="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14689" y="2823417"/>
            <a:ext cx="780952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404" y="3429000"/>
            <a:ext cx="2341191" cy="3198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673205"/>
            <a:ext cx="10800000" cy="30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39627" y="2994102"/>
            <a:ext cx="333333" cy="41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3"/>
          <a:stretch>
            <a:fillRect/>
          </a:stretch>
        </p:blipFill>
        <p:spPr>
          <a:xfrm>
            <a:off x="4439816" y="3573016"/>
            <a:ext cx="3791824" cy="305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56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550" y="3941777"/>
            <a:ext cx="4734882" cy="57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550" y="5808366"/>
            <a:ext cx="4734882" cy="58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583092"/>
            <a:ext cx="10800000" cy="39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36" b="57616"/>
          <a:stretch>
            <a:fillRect/>
          </a:stretch>
        </p:blipFill>
        <p:spPr>
          <a:xfrm>
            <a:off x="5087888" y="4293096"/>
            <a:ext cx="3384376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01032"/>
            <a:ext cx="8064896" cy="594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528" y="801032"/>
            <a:ext cx="4074037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21565" y="801032"/>
            <a:ext cx="360040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535" y="1556792"/>
            <a:ext cx="4362070" cy="61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520" y="2183743"/>
            <a:ext cx="4506085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9139" y="2897235"/>
            <a:ext cx="3566781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5920" y="2901344"/>
            <a:ext cx="974493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512" y="3534924"/>
            <a:ext cx="3566781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67093" y="3566981"/>
            <a:ext cx="3566781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3874" y="3566981"/>
            <a:ext cx="651272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5704" y="4233551"/>
            <a:ext cx="3272184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7888" y="4230635"/>
            <a:ext cx="3128168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16056" y="4262692"/>
            <a:ext cx="1168648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30730" y="4932178"/>
            <a:ext cx="1168648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06794" y="5569867"/>
            <a:ext cx="4733304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15704" y="6140600"/>
            <a:ext cx="5792464" cy="53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8412060" cy="604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95"/>
          <a:stretch>
            <a:fillRect/>
          </a:stretch>
        </p:blipFill>
        <p:spPr>
          <a:xfrm>
            <a:off x="473710" y="764540"/>
            <a:ext cx="8907145" cy="3936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34" b="21557"/>
          <a:stretch>
            <a:fillRect/>
          </a:stretch>
        </p:blipFill>
        <p:spPr>
          <a:xfrm>
            <a:off x="9119716" y="404815"/>
            <a:ext cx="2756022" cy="283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70" r="58972" b="16241"/>
          <a:stretch>
            <a:fillRect/>
          </a:stretch>
        </p:blipFill>
        <p:spPr>
          <a:xfrm>
            <a:off x="1487170" y="4725670"/>
            <a:ext cx="3653790" cy="112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8" t="52505" r="17935"/>
          <a:stretch>
            <a:fillRect/>
          </a:stretch>
        </p:blipFill>
        <p:spPr>
          <a:xfrm>
            <a:off x="9233535" y="3501390"/>
            <a:ext cx="2808605" cy="273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2230" y="4869180"/>
            <a:ext cx="494284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6040" y="3501390"/>
            <a:ext cx="3090545" cy="287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60097"/>
            <a:ext cx="10800000" cy="2898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61" b="-2254"/>
          <a:stretch>
            <a:fillRect/>
          </a:stretch>
        </p:blipFill>
        <p:spPr>
          <a:xfrm>
            <a:off x="1343472" y="3861048"/>
            <a:ext cx="5544616" cy="83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 b="5684"/>
          <a:stretch>
            <a:fillRect/>
          </a:stretch>
        </p:blipFill>
        <p:spPr>
          <a:xfrm>
            <a:off x="1343472" y="4691704"/>
            <a:ext cx="9793088" cy="1935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38" b="42874"/>
          <a:stretch>
            <a:fillRect/>
          </a:stretch>
        </p:blipFill>
        <p:spPr>
          <a:xfrm>
            <a:off x="7752184" y="2453780"/>
            <a:ext cx="2768199" cy="256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728600"/>
            <a:ext cx="10800000" cy="283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38" b="42874"/>
          <a:stretch>
            <a:fillRect/>
          </a:stretch>
        </p:blipFill>
        <p:spPr>
          <a:xfrm>
            <a:off x="4871864" y="3429000"/>
            <a:ext cx="3550409" cy="3290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20688"/>
            <a:ext cx="7560840" cy="6078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304" y="1340768"/>
            <a:ext cx="46271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59" y="692696"/>
            <a:ext cx="8304209" cy="597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552" y="800599"/>
            <a:ext cx="4536504" cy="118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552" y="2096743"/>
            <a:ext cx="4536504" cy="133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552" y="3536903"/>
            <a:ext cx="4536504" cy="66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58" y="4203031"/>
            <a:ext cx="5976665" cy="66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544" y="4869159"/>
            <a:ext cx="5976665" cy="66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5558" y="5643190"/>
            <a:ext cx="5976665" cy="99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56812" y="764704"/>
            <a:ext cx="8659176" cy="5794204"/>
            <a:chOff x="1756812" y="764704"/>
            <a:chExt cx="8659176" cy="579420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6012" y="764704"/>
              <a:ext cx="8639976" cy="220275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812" y="2967460"/>
              <a:ext cx="8639993" cy="359144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1631504" y="908720"/>
            <a:ext cx="8390476" cy="67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1504" y="1625406"/>
            <a:ext cx="8390476" cy="67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504" y="2279745"/>
            <a:ext cx="8390476" cy="67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496" y="3093530"/>
            <a:ext cx="5453425" cy="51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2104" y="3038882"/>
            <a:ext cx="2592288" cy="51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504" y="3830312"/>
            <a:ext cx="2592288" cy="51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5793" y="4411245"/>
            <a:ext cx="2585144" cy="103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1504" y="5637573"/>
            <a:ext cx="5904656" cy="9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38" b="42874"/>
          <a:stretch>
            <a:fillRect/>
          </a:stretch>
        </p:blipFill>
        <p:spPr>
          <a:xfrm>
            <a:off x="8937625" y="3662045"/>
            <a:ext cx="3376930" cy="312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56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3619" y="3176537"/>
            <a:ext cx="447619" cy="4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587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4053" y="5095276"/>
            <a:ext cx="312813" cy="36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5693" y="4961275"/>
            <a:ext cx="356571" cy="39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32" y="620688"/>
            <a:ext cx="10224536" cy="3740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40" y="2708920"/>
            <a:ext cx="5040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5" b="4024"/>
          <a:stretch>
            <a:fillRect/>
          </a:stretch>
        </p:blipFill>
        <p:spPr>
          <a:xfrm>
            <a:off x="4673842" y="4237737"/>
            <a:ext cx="2844316" cy="2503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5"/>
            <a:ext cx="8064896" cy="5951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5718" y="4530398"/>
            <a:ext cx="632530" cy="5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712" y="1853544"/>
            <a:ext cx="2241490" cy="436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0000"/>
            <a:ext cx="10800000" cy="3035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8380" y="3162403"/>
            <a:ext cx="800000" cy="44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970736"/>
            <a:ext cx="10800000" cy="2522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3619" y="5833994"/>
            <a:ext cx="800000" cy="45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99" y="775654"/>
            <a:ext cx="10800000" cy="31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7260" y="3073049"/>
            <a:ext cx="1047619" cy="45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897" y="3212976"/>
            <a:ext cx="3650206" cy="3429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2024-08-10T16:51:06Z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