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1" r:id="rId22"/>
    <p:sldId id="330" r:id="rId23"/>
    <p:sldId id="329" r:id="rId24"/>
    <p:sldId id="328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4" y="2204864"/>
            <a:ext cx="9491414" cy="29596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30194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93329" y="1531012"/>
            <a:ext cx="1262391" cy="125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14478" y="3067088"/>
            <a:ext cx="1224136" cy="125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00192" y="3095098"/>
            <a:ext cx="122413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91238" y="4740865"/>
            <a:ext cx="200000" cy="37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2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4797153"/>
            <a:ext cx="2406584" cy="63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4635" y="3267679"/>
            <a:ext cx="6671061" cy="45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66945" y="3869768"/>
            <a:ext cx="3024336" cy="67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66944" y="4543865"/>
            <a:ext cx="3359777" cy="61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66943" y="5217962"/>
            <a:ext cx="8640961" cy="137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55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5979" y="5741145"/>
            <a:ext cx="1628571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8238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65890" y="5033075"/>
            <a:ext cx="254265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79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0761" y="1625535"/>
            <a:ext cx="352380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27138"/>
            <a:ext cx="10800000" cy="380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027" y="2814111"/>
            <a:ext cx="742857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550" y="4682607"/>
            <a:ext cx="742857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0000" y="3429000"/>
            <a:ext cx="41439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552" y="4653136"/>
            <a:ext cx="3240360" cy="103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3418" y="3429000"/>
            <a:ext cx="414395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776970" y="4653136"/>
            <a:ext cx="3240360" cy="103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425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3077680"/>
            <a:ext cx="4045944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98950" y="4945532"/>
            <a:ext cx="244827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351320" y="3005673"/>
            <a:ext cx="40459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134343" y="4538301"/>
            <a:ext cx="40459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96000" y="1268760"/>
            <a:ext cx="10800000" cy="4912585"/>
            <a:chOff x="696000" y="1340768"/>
            <a:chExt cx="10800000" cy="491258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340768"/>
              <a:ext cx="10800000" cy="18013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r="9620"/>
            <a:stretch>
              <a:fillRect/>
            </a:stretch>
          </p:blipFill>
          <p:spPr>
            <a:xfrm>
              <a:off x="1283567" y="3429000"/>
              <a:ext cx="9624865" cy="28243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607060"/>
            <a:ext cx="6669405" cy="613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70570" y="2700655"/>
            <a:ext cx="57721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752" y="1171787"/>
            <a:ext cx="10704512" cy="505600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15752" y="1112261"/>
            <a:ext cx="10752856" cy="77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20072" y="2251907"/>
            <a:ext cx="1895872" cy="55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44244" y="3053160"/>
            <a:ext cx="1895872" cy="55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51384" y="3861048"/>
            <a:ext cx="10752856" cy="77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863752" y="4871248"/>
            <a:ext cx="1895872" cy="55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19736" y="5698695"/>
            <a:ext cx="1895872" cy="55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433048" cy="606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512" y="4581128"/>
            <a:ext cx="4968552" cy="57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2064" y="4581128"/>
            <a:ext cx="432048" cy="57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544" y="5348765"/>
            <a:ext cx="7920880" cy="57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94830" y="6029645"/>
            <a:ext cx="7920880" cy="57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6" t="-1678" r="-667" b="37921"/>
          <a:stretch>
            <a:fillRect/>
          </a:stretch>
        </p:blipFill>
        <p:spPr>
          <a:xfrm>
            <a:off x="767263" y="692785"/>
            <a:ext cx="11016432" cy="54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2" y="3759379"/>
            <a:ext cx="10800000" cy="8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2" y="4479459"/>
            <a:ext cx="10800000" cy="9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32" y="5460404"/>
            <a:ext cx="10800000" cy="12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0144" y="5492546"/>
            <a:ext cx="7620936" cy="11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38"/>
          <a:stretch>
            <a:fillRect/>
          </a:stretch>
        </p:blipFill>
        <p:spPr>
          <a:xfrm>
            <a:off x="767408" y="591027"/>
            <a:ext cx="10800000" cy="3335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22" y="836712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6117" y="1023339"/>
            <a:ext cx="4041753" cy="54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54794" y="1752140"/>
            <a:ext cx="7499460" cy="107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290022" y="2827765"/>
            <a:ext cx="7464232" cy="71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54794" y="3543781"/>
            <a:ext cx="7464232" cy="71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278954" y="4373825"/>
            <a:ext cx="7619316" cy="96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37430" y="5449719"/>
            <a:ext cx="2520280" cy="108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332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3147419"/>
            <a:ext cx="419047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0800000" cy="439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39995" y="4052195"/>
            <a:ext cx="380952" cy="31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138" y="4042670"/>
            <a:ext cx="304761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4281" y="4042670"/>
            <a:ext cx="304761" cy="36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947" y="4042670"/>
            <a:ext cx="504760" cy="35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1424" y="4947492"/>
            <a:ext cx="571428" cy="38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97138" y="4890346"/>
            <a:ext cx="1600000" cy="4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0800000" cy="454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2106" y="2855287"/>
            <a:ext cx="380952" cy="5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1630" y="3512532"/>
            <a:ext cx="352380" cy="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9249" y="3369652"/>
            <a:ext cx="304761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6105" y="2917202"/>
            <a:ext cx="864096" cy="119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88773" y="3788765"/>
            <a:ext cx="1133333" cy="4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98297" y="4684141"/>
            <a:ext cx="552380" cy="4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43008" y="4502984"/>
            <a:ext cx="1152128" cy="11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18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440" y="3645024"/>
            <a:ext cx="4535588" cy="65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472" y="5085184"/>
            <a:ext cx="4247556" cy="65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384032" y="3501008"/>
            <a:ext cx="4680520" cy="108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646792" y="4829927"/>
            <a:ext cx="3431784" cy="108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59" y="1764096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4159" y="3436037"/>
            <a:ext cx="3973936" cy="9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7968" y="3284984"/>
            <a:ext cx="4932711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12287" y="4816032"/>
            <a:ext cx="1786156" cy="5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12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7904" y="3152565"/>
            <a:ext cx="371428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8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333" y="1501937"/>
            <a:ext cx="371428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2024-08-10T17:39:05Z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