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72" r:id="rId22"/>
    <p:sldId id="332" r:id="rId23"/>
    <p:sldId id="331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709" y="2961000"/>
            <a:ext cx="9216581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34938"/>
            <a:ext cx="10800000" cy="3788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0933" y="3473150"/>
            <a:ext cx="5995248" cy="7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8857" y="4693297"/>
            <a:ext cx="609523" cy="40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62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8380" y="4927920"/>
            <a:ext cx="323809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3632"/>
            <a:ext cx="10800000" cy="389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1075"/>
            <a:ext cx="10800000" cy="47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4749646"/>
            <a:ext cx="609523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8" b="5612"/>
          <a:stretch>
            <a:fillRect/>
          </a:stretch>
        </p:blipFill>
        <p:spPr>
          <a:xfrm>
            <a:off x="7817859" y="4293096"/>
            <a:ext cx="3816424" cy="246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1904" y="5697118"/>
            <a:ext cx="323809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096" y="741001"/>
            <a:ext cx="946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4096" y="2644305"/>
            <a:ext cx="2639696" cy="78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800" y="2644305"/>
            <a:ext cx="4467930" cy="78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472" y="3787958"/>
            <a:ext cx="4467930" cy="78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5480" y="4638153"/>
            <a:ext cx="2376264" cy="10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91744" y="4851312"/>
            <a:ext cx="4990291" cy="65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84096" y="5882813"/>
            <a:ext cx="4990291" cy="65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92" y="685688"/>
            <a:ext cx="9510448" cy="426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5" t="23882" r="11324" b="21329"/>
          <a:stretch>
            <a:fillRect/>
          </a:stretch>
        </p:blipFill>
        <p:spPr>
          <a:xfrm>
            <a:off x="4799856" y="4725144"/>
            <a:ext cx="3528392" cy="20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52736"/>
            <a:ext cx="10800000" cy="51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20" y="1243283"/>
            <a:ext cx="4638095" cy="6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1950" y="1925552"/>
            <a:ext cx="463809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785" y="2933664"/>
            <a:ext cx="115212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6225" y="2823504"/>
            <a:ext cx="3843820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0800" y="3721457"/>
            <a:ext cx="3843820" cy="69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800" y="4602959"/>
            <a:ext cx="3843820" cy="69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4786" y="5520466"/>
            <a:ext cx="4286494" cy="69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620688"/>
            <a:ext cx="8280920" cy="4324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584" y="4924612"/>
            <a:ext cx="7373888" cy="18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61"/>
          <a:stretch>
            <a:fillRect/>
          </a:stretch>
        </p:blipFill>
        <p:spPr>
          <a:xfrm>
            <a:off x="1038225" y="692785"/>
            <a:ext cx="10116185" cy="506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065" y="3429000"/>
            <a:ext cx="9784080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8" r="5504"/>
          <a:stretch>
            <a:fillRect/>
          </a:stretch>
        </p:blipFill>
        <p:spPr>
          <a:xfrm>
            <a:off x="5640705" y="4857750"/>
            <a:ext cx="6431915" cy="168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9425" y="5085715"/>
            <a:ext cx="339026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0800000" cy="47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5979" y="3249399"/>
            <a:ext cx="447619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36"/>
          <a:stretch>
            <a:fillRect/>
          </a:stretch>
        </p:blipFill>
        <p:spPr>
          <a:xfrm>
            <a:off x="911225" y="981075"/>
            <a:ext cx="10560685" cy="331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570" y="909320"/>
            <a:ext cx="10169525" cy="174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" y="2853055"/>
            <a:ext cx="10288270" cy="148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8" r="5504"/>
          <a:stretch>
            <a:fillRect/>
          </a:stretch>
        </p:blipFill>
        <p:spPr>
          <a:xfrm>
            <a:off x="2999740" y="4725670"/>
            <a:ext cx="6431915" cy="168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95" y="764957"/>
            <a:ext cx="8568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180" y="3067366"/>
            <a:ext cx="6604425" cy="72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8" r="42517"/>
          <a:stretch>
            <a:fillRect/>
          </a:stretch>
        </p:blipFill>
        <p:spPr>
          <a:xfrm>
            <a:off x="8415020" y="1424305"/>
            <a:ext cx="3590925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38" r="8257"/>
          <a:stretch>
            <a:fillRect/>
          </a:stretch>
        </p:blipFill>
        <p:spPr>
          <a:xfrm>
            <a:off x="9120505" y="3763645"/>
            <a:ext cx="1635125" cy="153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362065" y="3789293"/>
            <a:ext cx="6604425" cy="72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036" y="4460181"/>
            <a:ext cx="6604425" cy="72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7796" y="5157125"/>
            <a:ext cx="8287993" cy="136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3129" y="836712"/>
            <a:ext cx="9845741" cy="58075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197" y="908720"/>
            <a:ext cx="10473605" cy="5393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992" y="933643"/>
            <a:ext cx="7935303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4500" y="933642"/>
            <a:ext cx="2860539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992" y="1988840"/>
            <a:ext cx="6423136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2850991"/>
            <a:ext cx="6423136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3432" y="3809665"/>
            <a:ext cx="7272808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303" y="4768339"/>
            <a:ext cx="7272808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359" y="5585268"/>
            <a:ext cx="7272808" cy="7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440" y="1412776"/>
            <a:ext cx="10248453" cy="446704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78712" y="1268760"/>
            <a:ext cx="68174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96200" y="1251277"/>
            <a:ext cx="26410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16" y="2636912"/>
            <a:ext cx="417646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8120" y="3826319"/>
            <a:ext cx="41764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4853071"/>
            <a:ext cx="84249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61857"/>
            <a:ext cx="10800000" cy="45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9106" y="3238483"/>
            <a:ext cx="390476" cy="40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0" y="764704"/>
            <a:ext cx="10688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8105" y="5845947"/>
            <a:ext cx="386450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836712"/>
            <a:ext cx="8256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705" y="588645"/>
            <a:ext cx="8858250" cy="61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7175" y="3108325"/>
            <a:ext cx="69405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86007"/>
            <a:ext cx="10800000" cy="468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1714" y="4190948"/>
            <a:ext cx="352380" cy="40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465" y="764704"/>
            <a:ext cx="9399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0924" y="5146951"/>
            <a:ext cx="331537" cy="35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0377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52181" y="1899317"/>
            <a:ext cx="1481119" cy="1198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7866" y="3098135"/>
            <a:ext cx="1714212" cy="80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1080" y="5929473"/>
            <a:ext cx="201334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68</cp:revision>
  <dcterms:created xsi:type="dcterms:W3CDTF">2015-09-16T06:44:00Z</dcterms:created>
  <dcterms:modified xsi:type="dcterms:W3CDTF">2024-08-10T17:04:48Z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