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02" r:id="rId3"/>
    <p:sldId id="324" r:id="rId5"/>
    <p:sldId id="346" r:id="rId6"/>
    <p:sldId id="345" r:id="rId7"/>
    <p:sldId id="344" r:id="rId8"/>
    <p:sldId id="343" r:id="rId9"/>
    <p:sldId id="342" r:id="rId10"/>
    <p:sldId id="341" r:id="rId11"/>
    <p:sldId id="339" r:id="rId12"/>
    <p:sldId id="338" r:id="rId13"/>
    <p:sldId id="337" r:id="rId14"/>
    <p:sldId id="336" r:id="rId15"/>
    <p:sldId id="335" r:id="rId16"/>
    <p:sldId id="334" r:id="rId17"/>
    <p:sldId id="333" r:id="rId18"/>
    <p:sldId id="331" r:id="rId19"/>
    <p:sldId id="330" r:id="rId20"/>
    <p:sldId id="328" r:id="rId21"/>
    <p:sldId id="326" r:id="rId22"/>
    <p:sldId id="325" r:id="rId23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1140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D5922C-50B7-4D88-88B7-9117BCB7EBE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DFA20F-E333-4C0B-9BAB-E450488DFA9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DFA20F-E333-4C0B-9BAB-E450488DFA9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DFA20F-E333-4C0B-9BAB-E450488DFA9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3512" y="2348880"/>
            <a:ext cx="8568952" cy="227926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058" y="1269519"/>
            <a:ext cx="10800000" cy="50453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36712"/>
            <a:ext cx="107889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519328" y="5130530"/>
            <a:ext cx="332992" cy="380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08720"/>
            <a:ext cx="10800000" cy="5339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40851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white">
          <a:xfrm>
            <a:off x="2135560" y="3717032"/>
            <a:ext cx="3960440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580" y="836712"/>
            <a:ext cx="99048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39" y="1268760"/>
            <a:ext cx="9552464" cy="50714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3352" y="2060848"/>
            <a:ext cx="4889923" cy="663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67" t="43755" r="8398"/>
          <a:stretch>
            <a:fillRect/>
          </a:stretch>
        </p:blipFill>
        <p:spPr>
          <a:xfrm>
            <a:off x="7439966" y="2996952"/>
            <a:ext cx="4392488" cy="18821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0" name="矩形 19"/>
          <p:cNvSpPr/>
          <p:nvPr/>
        </p:nvSpPr>
        <p:spPr bwMode="white">
          <a:xfrm>
            <a:off x="387449" y="2852936"/>
            <a:ext cx="6932687" cy="663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63352" y="3645024"/>
            <a:ext cx="6932687" cy="555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63353" y="4372905"/>
            <a:ext cx="4968552" cy="555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79816" y="5100786"/>
            <a:ext cx="9344575" cy="1303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12776"/>
            <a:ext cx="10800000" cy="42942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908720"/>
            <a:ext cx="99849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6243" y="1023214"/>
            <a:ext cx="5507829" cy="542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779293" y="908720"/>
            <a:ext cx="3911240" cy="542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271465" y="1680005"/>
            <a:ext cx="2135640" cy="542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442326" y="1680005"/>
            <a:ext cx="2821634" cy="542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030840" y="2429608"/>
            <a:ext cx="4608512" cy="614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5639352" y="2416536"/>
            <a:ext cx="2544880" cy="614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236243" y="3130567"/>
            <a:ext cx="4799938" cy="614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236242" y="3908011"/>
            <a:ext cx="9011621" cy="679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1030840" y="4591843"/>
            <a:ext cx="9011621" cy="679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958832" y="5434126"/>
            <a:ext cx="9984993" cy="1316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552" y="764704"/>
            <a:ext cx="7644675" cy="59046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89453" y="3284984"/>
            <a:ext cx="7134939" cy="600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405618" y="3885736"/>
            <a:ext cx="5432812" cy="419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405618" y="4439100"/>
            <a:ext cx="5432812" cy="419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488585" y="5067812"/>
            <a:ext cx="5432812" cy="419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405617" y="5621176"/>
            <a:ext cx="7302609" cy="1048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23" grpId="0" animBg="1"/>
      <p:bldP spid="24" grpId="0" animBg="1"/>
      <p:bldP spid="2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592" y="908720"/>
            <a:ext cx="70295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359868" y="5645684"/>
            <a:ext cx="526903" cy="248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90738" y="6209904"/>
            <a:ext cx="551698" cy="248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2003928" y="692696"/>
            <a:ext cx="8400608" cy="5962377"/>
            <a:chOff x="2003928" y="692696"/>
            <a:chExt cx="8400608" cy="5962377"/>
          </a:xfrm>
        </p:grpSpPr>
        <p:pic>
          <p:nvPicPr>
            <p:cNvPr id="3" name="img_16777215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03928" y="692696"/>
              <a:ext cx="7920000" cy="4930097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2" name="img_16777215"/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0904" b="79825"/>
            <a:stretch>
              <a:fillRect/>
            </a:stretch>
          </p:blipFill>
          <p:spPr>
            <a:xfrm>
              <a:off x="2351584" y="5515239"/>
              <a:ext cx="3888432" cy="60201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6" name="img_16777215"/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5805" r="52873" b="53798"/>
            <a:stretch>
              <a:fillRect/>
            </a:stretch>
          </p:blipFill>
          <p:spPr>
            <a:xfrm>
              <a:off x="6672064" y="5556646"/>
              <a:ext cx="3732472" cy="608658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7" name="img_16777215"/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1837" r="54848" b="33401"/>
            <a:stretch>
              <a:fillRect/>
            </a:stretch>
          </p:blipFill>
          <p:spPr>
            <a:xfrm>
              <a:off x="2363912" y="6214582"/>
              <a:ext cx="3576004" cy="440491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8" name="img_16777215"/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7220" r="52873" b="8018"/>
            <a:stretch>
              <a:fillRect/>
            </a:stretch>
          </p:blipFill>
          <p:spPr>
            <a:xfrm>
              <a:off x="6672064" y="6214582"/>
              <a:ext cx="3732472" cy="44049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  <p:sp useBgFill="1">
        <p:nvSpPr>
          <p:cNvPr id="5" name="矩形 4"/>
          <p:cNvSpPr/>
          <p:nvPr/>
        </p:nvSpPr>
        <p:spPr bwMode="white">
          <a:xfrm>
            <a:off x="9048328" y="5013176"/>
            <a:ext cx="504056" cy="494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980728"/>
            <a:ext cx="94126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54286" y="4139169"/>
            <a:ext cx="8505546" cy="522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318872" y="4805872"/>
            <a:ext cx="8505546" cy="522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318872" y="5521177"/>
            <a:ext cx="8505546" cy="522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74856" y="6218041"/>
            <a:ext cx="8505546" cy="522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3363" y="764704"/>
            <a:ext cx="94452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94100" y="3198741"/>
            <a:ext cx="291520" cy="333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836712"/>
            <a:ext cx="88508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32665" y="4416196"/>
            <a:ext cx="468301" cy="304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32665" y="6041813"/>
            <a:ext cx="694646" cy="312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124744"/>
            <a:ext cx="10800000" cy="48652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772816"/>
            <a:ext cx="10800000" cy="39492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06662" y="1973140"/>
            <a:ext cx="1419047" cy="486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11424" y="2965223"/>
            <a:ext cx="1409523" cy="486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92376" y="3031998"/>
            <a:ext cx="1114285" cy="381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11424" y="4033620"/>
            <a:ext cx="1133333" cy="381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68566" y="5016164"/>
            <a:ext cx="1123809" cy="391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3770" y="836712"/>
            <a:ext cx="89644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340768"/>
            <a:ext cx="10800000" cy="43522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5296" y="1637520"/>
            <a:ext cx="4261968" cy="571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885360" y="1644282"/>
            <a:ext cx="2639696" cy="571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58710" y="2717640"/>
            <a:ext cx="4792609" cy="944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42033" y="4013784"/>
            <a:ext cx="5645391" cy="663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49840" y="4948302"/>
            <a:ext cx="8113848" cy="663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5" grpId="0" animBg="1"/>
      <p:bldP spid="16" grpId="0" animBg="1"/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836712"/>
            <a:ext cx="79817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41740" y="6089650"/>
            <a:ext cx="415290" cy="307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7" baseType="lpstr">
      <vt:lpstr>Arial</vt:lpstr>
      <vt:lpstr>宋体</vt:lpstr>
      <vt:lpstr>Wingdings</vt:lpstr>
      <vt:lpstr>微软雅黑</vt:lpstr>
      <vt:lpstr>Arial Unicode MS</vt:lpstr>
      <vt:lpstr>等线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66</cp:revision>
  <dcterms:created xsi:type="dcterms:W3CDTF">2015-09-16T06:44:00Z</dcterms:created>
  <dcterms:modified xsi:type="dcterms:W3CDTF">2024-08-10T19:00:34Z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