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02" r:id="rId3"/>
    <p:sldId id="324" r:id="rId4"/>
    <p:sldId id="332" r:id="rId5"/>
    <p:sldId id="331" r:id="rId6"/>
    <p:sldId id="329" r:id="rId7"/>
    <p:sldId id="328" r:id="rId8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D2E1BC-9D25-47D9-8CB4-B36B8CD885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8CE20B-761C-4113-A047-A06259F0327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8CE20B-761C-4113-A047-A06259F032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632" y="1628800"/>
            <a:ext cx="6548287" cy="15121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4005064"/>
            <a:ext cx="6390618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0844" y="2799773"/>
            <a:ext cx="6676780" cy="92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9892" y="3875964"/>
            <a:ext cx="2447619" cy="53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9892" y="4952156"/>
            <a:ext cx="1942857" cy="35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29892" y="5856918"/>
            <a:ext cx="1076190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8818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8430" y="2861656"/>
            <a:ext cx="864746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05037" y="4085792"/>
            <a:ext cx="864746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21645" y="5309928"/>
            <a:ext cx="8647466" cy="65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23754" y="5917316"/>
            <a:ext cx="8647466" cy="65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8720" y="836930"/>
            <a:ext cx="3383280" cy="323596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0" y="722018"/>
            <a:ext cx="9505056" cy="4382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96" y="5057928"/>
            <a:ext cx="9505056" cy="1697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9049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4837" t="13793" b="24138"/>
          <a:stretch>
            <a:fillRect/>
          </a:stretch>
        </p:blipFill>
        <p:spPr>
          <a:xfrm>
            <a:off x="6312024" y="620688"/>
            <a:ext cx="3719731" cy="2592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473" y="864887"/>
            <a:ext cx="3888432" cy="69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470" y="1600626"/>
            <a:ext cx="4607461" cy="139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467" y="3140967"/>
            <a:ext cx="5472613" cy="59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466" y="3838916"/>
            <a:ext cx="5472613" cy="59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3465" y="4536865"/>
            <a:ext cx="6768759" cy="69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464" y="5234814"/>
            <a:ext cx="6768759" cy="69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8776" y="6048822"/>
            <a:ext cx="6768759" cy="69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830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3610" y="3629965"/>
            <a:ext cx="3337657" cy="39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4294" y="4445386"/>
            <a:ext cx="4343289" cy="39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2279" y="5278157"/>
            <a:ext cx="3268303" cy="39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2278" y="6084904"/>
            <a:ext cx="8493578" cy="51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864026"/>
            <a:ext cx="10800000" cy="5173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921" y="1088770"/>
            <a:ext cx="3181848" cy="79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4" t="45189" b="14364"/>
          <a:stretch>
            <a:fillRect/>
          </a:stretch>
        </p:blipFill>
        <p:spPr>
          <a:xfrm>
            <a:off x="7680176" y="2264133"/>
            <a:ext cx="3306755" cy="232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88880" y="1880859"/>
            <a:ext cx="4227000" cy="79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008" y="2771006"/>
            <a:ext cx="4884944" cy="79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7932" y="3787839"/>
            <a:ext cx="6614211" cy="126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6856" y="5193226"/>
            <a:ext cx="7830016" cy="87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764704"/>
            <a:ext cx="7920880" cy="597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764704"/>
            <a:ext cx="7546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19472" y="1349488"/>
            <a:ext cx="1230733" cy="57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0948" y="2875595"/>
            <a:ext cx="6548334" cy="40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552" y="3398180"/>
            <a:ext cx="6548334" cy="49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3712" y="4108676"/>
            <a:ext cx="6548334" cy="49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03872" y="4725144"/>
            <a:ext cx="654833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63552" y="5589240"/>
            <a:ext cx="6836366" cy="97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2024-08-10T17:05:57Z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