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216" y="2961000"/>
            <a:ext cx="6107568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0006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2" t="8751" r="3801" b="56094"/>
          <a:stretch>
            <a:fillRect/>
          </a:stretch>
        </p:blipFill>
        <p:spPr>
          <a:xfrm>
            <a:off x="8951720" y="2717640"/>
            <a:ext cx="287303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95"/>
          <a:stretch>
            <a:fillRect/>
          </a:stretch>
        </p:blipFill>
        <p:spPr>
          <a:xfrm>
            <a:off x="839416" y="980728"/>
            <a:ext cx="10800000" cy="5265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800" y="980728"/>
            <a:ext cx="7704856" cy="7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4776" y="1853543"/>
            <a:ext cx="6336704" cy="1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1416" y="3302421"/>
            <a:ext cx="3911832" cy="92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1416" y="4373821"/>
            <a:ext cx="4703920" cy="78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1416" y="5265104"/>
            <a:ext cx="4703920" cy="78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47"/>
          <a:stretch>
            <a:fillRect/>
          </a:stretch>
        </p:blipFill>
        <p:spPr>
          <a:xfrm>
            <a:off x="696000" y="1988840"/>
            <a:ext cx="10800000" cy="356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720" y="2060848"/>
            <a:ext cx="5380280" cy="8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2" t="8751" r="3801" b="56094"/>
          <a:stretch>
            <a:fillRect/>
          </a:stretch>
        </p:blipFill>
        <p:spPr>
          <a:xfrm>
            <a:off x="7212525" y="1295867"/>
            <a:ext cx="287303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376" y="3122303"/>
            <a:ext cx="5380280" cy="8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720" y="3920158"/>
            <a:ext cx="5884336" cy="8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9776" y="4009926"/>
            <a:ext cx="4568472" cy="8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160" y="4981613"/>
            <a:ext cx="4568472" cy="83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5"/>
          <a:stretch>
            <a:fillRect/>
          </a:stretch>
        </p:blipFill>
        <p:spPr>
          <a:xfrm>
            <a:off x="1848485" y="620395"/>
            <a:ext cx="8352155" cy="425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84"/>
          <a:stretch>
            <a:fillRect/>
          </a:stretch>
        </p:blipFill>
        <p:spPr>
          <a:xfrm>
            <a:off x="3173730" y="4768850"/>
            <a:ext cx="6162675" cy="190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25255"/>
            <a:ext cx="10800000" cy="52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81" t="86205"/>
          <a:stretch>
            <a:fillRect/>
          </a:stretch>
        </p:blipFill>
        <p:spPr>
          <a:xfrm>
            <a:off x="8427720" y="251460"/>
            <a:ext cx="2560955" cy="89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79915" y="332740"/>
            <a:ext cx="924560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19567"/>
            <a:ext cx="8640959" cy="521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5640" y="4653136"/>
            <a:ext cx="86409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47"/>
          <a:stretch>
            <a:fillRect/>
          </a:stretch>
        </p:blipFill>
        <p:spPr>
          <a:xfrm>
            <a:off x="9120336" y="401578"/>
            <a:ext cx="2900398" cy="302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84" t="7861" r="23597"/>
          <a:stretch>
            <a:fillRect/>
          </a:stretch>
        </p:blipFill>
        <p:spPr>
          <a:xfrm>
            <a:off x="9264352" y="3645023"/>
            <a:ext cx="2756382" cy="278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5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619" y="3514447"/>
            <a:ext cx="580952" cy="4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3514447"/>
            <a:ext cx="571428" cy="4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57"/>
          <a:stretch>
            <a:fillRect/>
          </a:stretch>
        </p:blipFill>
        <p:spPr>
          <a:xfrm>
            <a:off x="1199456" y="4653136"/>
            <a:ext cx="9094736" cy="194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844448"/>
            <a:ext cx="10800000" cy="390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4968" y="1728933"/>
            <a:ext cx="2002960" cy="76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9254" y="4066031"/>
            <a:ext cx="1180952" cy="40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0" t="66257" r="6573"/>
          <a:stretch>
            <a:fillRect/>
          </a:stretch>
        </p:blipFill>
        <p:spPr>
          <a:xfrm>
            <a:off x="2711624" y="4581128"/>
            <a:ext cx="7272808" cy="194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490" y="4893677"/>
            <a:ext cx="516783" cy="45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10800000" cy="399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27584" y="2933664"/>
            <a:ext cx="3155268" cy="70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376" y="4158677"/>
            <a:ext cx="800000" cy="4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2" t="8751" r="3801" b="56094"/>
          <a:stretch>
            <a:fillRect/>
          </a:stretch>
        </p:blipFill>
        <p:spPr>
          <a:xfrm>
            <a:off x="4528862" y="4158677"/>
            <a:ext cx="287303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67</cp:revision>
  <dcterms:created xsi:type="dcterms:W3CDTF">2015-09-16T06:44:00Z</dcterms:created>
  <dcterms:modified xsi:type="dcterms:W3CDTF">2024-08-10T17:15:19Z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