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0" r:id="rId10"/>
    <p:sldId id="349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5" r:id="rId20"/>
    <p:sldId id="333" r:id="rId21"/>
    <p:sldId id="329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688" y="2383923"/>
            <a:ext cx="11712624" cy="209015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708920"/>
            <a:ext cx="10800000" cy="189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96000" y="3942909"/>
            <a:ext cx="857142" cy="401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908720"/>
            <a:ext cx="86723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48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3044581"/>
            <a:ext cx="4333976" cy="4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015880" y="2852936"/>
            <a:ext cx="6278192" cy="69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72000" y="3889857"/>
            <a:ext cx="7728256" cy="54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1384" y="4783877"/>
            <a:ext cx="7728256" cy="54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1384" y="5637141"/>
            <a:ext cx="7728256" cy="54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980728"/>
            <a:ext cx="79421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156311" y="4127005"/>
            <a:ext cx="273143" cy="280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772816"/>
            <a:ext cx="10800000" cy="4173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9809" y="3773876"/>
            <a:ext cx="333333" cy="38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96752"/>
            <a:ext cx="10800000" cy="4656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86476" y="5232711"/>
            <a:ext cx="304761" cy="372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204864"/>
            <a:ext cx="10800000" cy="2653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15047" y="4238140"/>
            <a:ext cx="847619" cy="381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0764"/>
            <a:ext cx="10260005" cy="3789249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4" name="矩形 3"/>
          <p:cNvSpPr/>
          <p:nvPr/>
        </p:nvSpPr>
        <p:spPr bwMode="white">
          <a:xfrm>
            <a:off x="2103472" y="3024906"/>
            <a:ext cx="4210384" cy="666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868" tIns="43434" rIns="86868" bIns="43434" rtlCol="0" anchor="ctr"/>
          <a:lstStyle/>
          <a:p>
            <a:pPr algn="ctr"/>
            <a:endParaRPr lang="zh-CN" altLang="en-US" sz="1900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48710" y="3890774"/>
            <a:ext cx="2249735" cy="502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868" tIns="43434" rIns="86868" bIns="43434" rtlCol="0" anchor="ctr"/>
          <a:lstStyle/>
          <a:p>
            <a:pPr algn="ctr"/>
            <a:endParaRPr lang="zh-CN" altLang="en-US" sz="1900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313856" y="3024906"/>
            <a:ext cx="3184271" cy="666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868" tIns="43434" rIns="86868" bIns="43434" rtlCol="0" anchor="ctr"/>
          <a:lstStyle/>
          <a:p>
            <a:pPr algn="ctr"/>
            <a:endParaRPr lang="zh-CN" altLang="en-US" sz="1900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98444" y="3845797"/>
            <a:ext cx="2386550" cy="547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868" tIns="43434" rIns="86868" bIns="43434" rtlCol="0" anchor="ctr"/>
          <a:lstStyle/>
          <a:p>
            <a:pPr algn="ctr"/>
            <a:endParaRPr lang="zh-CN" altLang="en-US" sz="1900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378" b="7426"/>
          <a:stretch>
            <a:fillRect/>
          </a:stretch>
        </p:blipFill>
        <p:spPr>
          <a:xfrm>
            <a:off x="2103472" y="4524989"/>
            <a:ext cx="8784844" cy="2142889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13" name="矩形 12"/>
          <p:cNvSpPr/>
          <p:nvPr/>
        </p:nvSpPr>
        <p:spPr bwMode="white">
          <a:xfrm>
            <a:off x="2067280" y="5397938"/>
            <a:ext cx="4246576" cy="461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868" tIns="43434" rIns="86868" bIns="43434" rtlCol="0" anchor="ctr"/>
          <a:lstStyle/>
          <a:p>
            <a:pPr algn="ctr"/>
            <a:endParaRPr lang="zh-CN" altLang="en-US" sz="1900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305009" y="5397938"/>
            <a:ext cx="3165712" cy="57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868" tIns="43434" rIns="86868" bIns="43434" rtlCol="0" anchor="ctr"/>
          <a:lstStyle/>
          <a:p>
            <a:pPr algn="ctr"/>
            <a:endParaRPr lang="zh-CN" altLang="en-US" sz="1900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156929" y="6206412"/>
            <a:ext cx="2301075" cy="461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868" tIns="43434" rIns="86868" bIns="43434" rtlCol="0" anchor="ctr"/>
          <a:lstStyle/>
          <a:p>
            <a:pPr algn="ctr"/>
            <a:endParaRPr lang="zh-CN" altLang="en-US" sz="1900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398444" y="6177684"/>
            <a:ext cx="2124180" cy="461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868" tIns="43434" rIns="86868" bIns="43434" rtlCol="0" anchor="ctr"/>
          <a:lstStyle/>
          <a:p>
            <a:pPr algn="ctr"/>
            <a:endParaRPr lang="zh-CN" altLang="en-US" sz="19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2" grpId="0" animBg="1"/>
      <p:bldP spid="11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132856"/>
            <a:ext cx="10800000" cy="2195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73"/>
          <a:stretch>
            <a:fillRect/>
          </a:stretch>
        </p:blipFill>
        <p:spPr>
          <a:xfrm>
            <a:off x="1462888" y="4348117"/>
            <a:ext cx="9960504" cy="1294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>
            <a:grpSpLocks noChangeAspect="1"/>
          </p:cNvGrpSpPr>
          <p:nvPr/>
        </p:nvGrpSpPr>
        <p:grpSpPr>
          <a:xfrm>
            <a:off x="904676" y="795866"/>
            <a:ext cx="10087868" cy="5882598"/>
            <a:chOff x="825920" y="1060817"/>
            <a:chExt cx="10957512" cy="6389719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3432" y="1060817"/>
              <a:ext cx="10800000" cy="149575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25920" y="2553992"/>
              <a:ext cx="6909139" cy="4896544"/>
            </a:xfrm>
            <a:prstGeom prst="rect">
              <a:avLst/>
            </a:prstGeom>
          </p:spPr>
        </p:pic>
      </p:grpSp>
      <p:sp useBgFill="1">
        <p:nvSpPr>
          <p:cNvPr id="4" name="矩形 3"/>
          <p:cNvSpPr/>
          <p:nvPr/>
        </p:nvSpPr>
        <p:spPr bwMode="white">
          <a:xfrm>
            <a:off x="767408" y="908720"/>
            <a:ext cx="618095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5400" y="1637692"/>
            <a:ext cx="6180952" cy="532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5400" y="2251435"/>
            <a:ext cx="6180952" cy="532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5400" y="3078417"/>
            <a:ext cx="6180952" cy="532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4667" y="3789041"/>
            <a:ext cx="6360795" cy="649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05478" y="4599009"/>
            <a:ext cx="6360795" cy="649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05478" y="5332580"/>
            <a:ext cx="6360795" cy="630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87565" y="6089891"/>
            <a:ext cx="6360795" cy="630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0594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87555" y="4234904"/>
            <a:ext cx="390311" cy="355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764703"/>
            <a:ext cx="7344816" cy="5941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83632" y="3284984"/>
            <a:ext cx="411011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9616" y="4221088"/>
            <a:ext cx="43924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783632" y="4797152"/>
            <a:ext cx="526293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495600" y="5517232"/>
            <a:ext cx="2088232" cy="57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583832" y="5445225"/>
            <a:ext cx="316835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567608" y="6309320"/>
            <a:ext cx="3024336" cy="450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94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595418"/>
            <a:ext cx="10800000" cy="3667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5520" y="2780928"/>
            <a:ext cx="797736" cy="505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61235" y="4549153"/>
            <a:ext cx="1215594" cy="518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908720"/>
            <a:ext cx="857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6100" y="3068960"/>
            <a:ext cx="4745963" cy="526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47528" y="3788720"/>
            <a:ext cx="7920880" cy="526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696464" y="4437112"/>
            <a:ext cx="7920880" cy="526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705260" y="5053027"/>
            <a:ext cx="3598652" cy="526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303912" y="4965441"/>
            <a:ext cx="2953202" cy="526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847529" y="5755758"/>
            <a:ext cx="2016224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863753" y="5755758"/>
            <a:ext cx="192267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340768"/>
            <a:ext cx="10800000" cy="4591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0285" y="1636091"/>
            <a:ext cx="361904" cy="390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492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1205137"/>
            <a:ext cx="361905" cy="39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91872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60015" y="1915697"/>
            <a:ext cx="899282" cy="316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19272" y="2762072"/>
            <a:ext cx="1861311" cy="531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44529" y="3992542"/>
            <a:ext cx="964096" cy="324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07104" y="4733864"/>
            <a:ext cx="803283" cy="864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29074"/>
            <a:ext cx="10800000" cy="4599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8857" y="3209505"/>
            <a:ext cx="1809523" cy="44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095999" y="3082010"/>
            <a:ext cx="4128129" cy="633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3449" y="3882361"/>
            <a:ext cx="2721238" cy="712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24686" y="4053687"/>
            <a:ext cx="4128129" cy="633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75385" y="4782185"/>
            <a:ext cx="247777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75380" y="4859020"/>
            <a:ext cx="404241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9" grpId="0" animBg="1"/>
      <p:bldP spid="10" grpId="0" animBg="1"/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911424" y="1772816"/>
            <a:ext cx="10800000" cy="3736208"/>
            <a:chOff x="911424" y="1772816"/>
            <a:chExt cx="10800000" cy="3736208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1424" y="1772816"/>
              <a:ext cx="10800000" cy="156008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1424" y="3332905"/>
              <a:ext cx="10800000" cy="217611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/>
          <p:cNvSpPr/>
          <p:nvPr/>
        </p:nvSpPr>
        <p:spPr bwMode="white">
          <a:xfrm>
            <a:off x="839416" y="2684833"/>
            <a:ext cx="194421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83632" y="2684833"/>
            <a:ext cx="496855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7408" y="3476921"/>
            <a:ext cx="27363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03712" y="3516850"/>
            <a:ext cx="30963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9416" y="4664893"/>
            <a:ext cx="25202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59696" y="4413025"/>
            <a:ext cx="2922887" cy="98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86612"/>
            <a:ext cx="10800000" cy="3884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57904" y="3337526"/>
            <a:ext cx="1914285" cy="869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7904" y="4573145"/>
            <a:ext cx="2605784" cy="67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576330" y="3223524"/>
            <a:ext cx="4143742" cy="107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68980" y="4573270"/>
            <a:ext cx="2456815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2" grpId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996" y="764704"/>
            <a:ext cx="9504008" cy="3418603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4" name="矩形 3"/>
          <p:cNvSpPr/>
          <p:nvPr/>
        </p:nvSpPr>
        <p:spPr bwMode="white">
          <a:xfrm>
            <a:off x="9909329" y="3570144"/>
            <a:ext cx="368762" cy="335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467" tIns="40234" rIns="80467" bIns="40234" rtlCol="0" anchor="ctr"/>
          <a:lstStyle/>
          <a:p>
            <a:pPr algn="ctr"/>
            <a:endParaRPr lang="zh-CN" altLang="en-US" sz="1760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513" y="5990125"/>
            <a:ext cx="9504047" cy="815641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57"/>
          <a:stretch>
            <a:fillRect/>
          </a:stretch>
        </p:blipFill>
        <p:spPr>
          <a:xfrm>
            <a:off x="4295800" y="3187323"/>
            <a:ext cx="3096344" cy="2839571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2024-08-10T18:55:24Z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