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8" r:id="rId10"/>
    <p:sldId id="346" r:id="rId11"/>
    <p:sldId id="345" r:id="rId12"/>
    <p:sldId id="344" r:id="rId13"/>
    <p:sldId id="343" r:id="rId14"/>
    <p:sldId id="340" r:id="rId15"/>
    <p:sldId id="339" r:id="rId16"/>
    <p:sldId id="338" r:id="rId17"/>
    <p:sldId id="337" r:id="rId18"/>
    <p:sldId id="335" r:id="rId19"/>
    <p:sldId id="333" r:id="rId20"/>
    <p:sldId id="331" r:id="rId21"/>
    <p:sldId id="330" r:id="rId22"/>
    <p:sldId id="327" r:id="rId23"/>
    <p:sldId id="35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2128" y="6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874" y="2914178"/>
            <a:ext cx="11942251" cy="102964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912" y="980728"/>
            <a:ext cx="94241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30769" y="2077870"/>
            <a:ext cx="739639" cy="332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14148" y="4488260"/>
            <a:ext cx="997267" cy="34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40831" y="5294494"/>
            <a:ext cx="2393441" cy="34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98574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6693" y="4317074"/>
            <a:ext cx="9857471" cy="2072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941456"/>
            <a:ext cx="9720005" cy="3763514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5" name="矩形 4"/>
          <p:cNvSpPr/>
          <p:nvPr/>
        </p:nvSpPr>
        <p:spPr bwMode="white">
          <a:xfrm>
            <a:off x="10201195" y="4113438"/>
            <a:ext cx="300001" cy="342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6" tIns="41148" rIns="82296" bIns="41148" rtlCol="0" anchor="ctr"/>
          <a:lstStyle/>
          <a:p>
            <a:pPr algn="ctr"/>
            <a:endParaRPr lang="zh-CN" altLang="en-US" sz="1800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418" y="4725434"/>
            <a:ext cx="9719994" cy="1563305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57"/>
          <a:stretch>
            <a:fillRect/>
          </a:stretch>
        </p:blipFill>
        <p:spPr>
          <a:xfrm>
            <a:off x="6887810" y="260712"/>
            <a:ext cx="2934051" cy="1836634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96752"/>
            <a:ext cx="10800000" cy="4656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4016"/>
            <a:ext cx="10800000" cy="4487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67619" y="2158687"/>
            <a:ext cx="580952" cy="381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58095" y="4921548"/>
            <a:ext cx="1419047" cy="381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98" t="60314" r="23331"/>
          <a:stretch>
            <a:fillRect/>
          </a:stretch>
        </p:blipFill>
        <p:spPr>
          <a:xfrm>
            <a:off x="5015880" y="4509120"/>
            <a:ext cx="5256584" cy="1847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661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391" y="901356"/>
            <a:ext cx="10800000" cy="4479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57962" y="3121908"/>
            <a:ext cx="419047" cy="333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1295" y="3979632"/>
            <a:ext cx="6926264" cy="602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58" t="33224" r="13760"/>
          <a:stretch>
            <a:fillRect/>
          </a:stretch>
        </p:blipFill>
        <p:spPr>
          <a:xfrm>
            <a:off x="7324907" y="3393674"/>
            <a:ext cx="4569977" cy="2377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281391" y="4875351"/>
            <a:ext cx="6926264" cy="602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52736"/>
            <a:ext cx="10800000" cy="2726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824" y="3778871"/>
            <a:ext cx="10800000" cy="2014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1557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05563" y="1043328"/>
            <a:ext cx="295538" cy="35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47528" y="2484900"/>
            <a:ext cx="1183048" cy="700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4176" y="5157192"/>
            <a:ext cx="9516280" cy="657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4177" y="6086687"/>
            <a:ext cx="6367518" cy="421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069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908720"/>
            <a:ext cx="85477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702575" y="3833955"/>
            <a:ext cx="293968" cy="30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836712"/>
            <a:ext cx="9071971" cy="1557134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2309673"/>
            <a:ext cx="9072004" cy="2437253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4654700"/>
            <a:ext cx="9071996" cy="2132596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"/>
          <a:srcRect b="50000"/>
          <a:stretch>
            <a:fillRect/>
          </a:stretch>
        </p:blipFill>
        <p:spPr>
          <a:xfrm>
            <a:off x="696000" y="1158724"/>
            <a:ext cx="10800000" cy="44655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1904" y="1233739"/>
            <a:ext cx="10958712" cy="169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54212" y="2999959"/>
            <a:ext cx="10958712" cy="845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16644" y="3918351"/>
            <a:ext cx="10958712" cy="845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70098" y="4786013"/>
            <a:ext cx="10958712" cy="845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9" grpId="0" animBg="1"/>
      <p:bldP spid="20" grpId="0" animBg="1"/>
      <p:bldP spid="2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"/>
          <a:srcRect t="48801"/>
          <a:stretch>
            <a:fillRect/>
          </a:stretch>
        </p:blipFill>
        <p:spPr>
          <a:xfrm>
            <a:off x="839416" y="1124744"/>
            <a:ext cx="10401229" cy="44037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1355" y="1302884"/>
            <a:ext cx="10473237" cy="1622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51355" y="3103084"/>
            <a:ext cx="10473237" cy="1550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803411" y="4725143"/>
            <a:ext cx="10473237" cy="964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908720"/>
            <a:ext cx="92865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2460" y="3571593"/>
            <a:ext cx="311188" cy="335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07142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64704"/>
            <a:ext cx="10800000" cy="5371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74856" y="4795929"/>
            <a:ext cx="1299630" cy="1044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59" b="49994"/>
          <a:stretch>
            <a:fillRect/>
          </a:stretch>
        </p:blipFill>
        <p:spPr>
          <a:xfrm>
            <a:off x="5015880" y="4293096"/>
            <a:ext cx="3329208" cy="2304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597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700808"/>
            <a:ext cx="10800000" cy="1797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480" y="3523604"/>
            <a:ext cx="10800000" cy="1926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016" y="924552"/>
            <a:ext cx="10800000" cy="2216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25920" y="861264"/>
            <a:ext cx="10598672" cy="2279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016" y="3186305"/>
            <a:ext cx="10800000" cy="2434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816016" y="3309535"/>
            <a:ext cx="10670253" cy="83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3392" y="4149080"/>
            <a:ext cx="10670253" cy="172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700" y="544195"/>
            <a:ext cx="7218045" cy="6124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2024-08-10T18:35:15Z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