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780" y="4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00" y="3136458"/>
            <a:ext cx="11988000" cy="5752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644" y="836712"/>
            <a:ext cx="6903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139658" y="2492256"/>
            <a:ext cx="5269610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89688" y="3500368"/>
            <a:ext cx="2655284" cy="6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744972" y="3500367"/>
            <a:ext cx="2511268" cy="6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089688" y="4220448"/>
            <a:ext cx="4743516" cy="43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936660" y="4689058"/>
            <a:ext cx="4743516" cy="43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953304" y="5156791"/>
            <a:ext cx="4743516" cy="43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802872" y="5671807"/>
            <a:ext cx="4743516" cy="43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008668" y="6140187"/>
            <a:ext cx="2880320" cy="38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5888988" y="6128797"/>
            <a:ext cx="3024336" cy="38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373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5047" y="4663502"/>
            <a:ext cx="733333" cy="38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4571" y="4663502"/>
            <a:ext cx="314285" cy="38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263" y="836712"/>
            <a:ext cx="7877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57264" y="2996953"/>
            <a:ext cx="761114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544" y="3933057"/>
            <a:ext cx="165618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647728" y="3933057"/>
            <a:ext cx="47525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088705" y="4941168"/>
            <a:ext cx="19190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91544" y="5589239"/>
            <a:ext cx="7776864" cy="104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32656"/>
            <a:ext cx="7119902" cy="63936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13" name="矩形 12"/>
          <p:cNvSpPr/>
          <p:nvPr/>
        </p:nvSpPr>
        <p:spPr bwMode="white">
          <a:xfrm>
            <a:off x="3031341" y="3369952"/>
            <a:ext cx="5834809" cy="7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498" tIns="50749" rIns="101498" bIns="50749" rtlCol="0" anchor="ctr"/>
          <a:lstStyle/>
          <a:p>
            <a:pPr algn="ctr"/>
            <a:endParaRPr lang="zh-CN" altLang="en-US" sz="2220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11268" y="4169241"/>
            <a:ext cx="3516870" cy="7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498" tIns="50749" rIns="101498" bIns="50749" rtlCol="0" anchor="ctr"/>
          <a:lstStyle/>
          <a:p>
            <a:pPr algn="ctr"/>
            <a:endParaRPr lang="zh-CN" altLang="en-US" sz="2220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628139" y="4207705"/>
            <a:ext cx="1998222" cy="7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498" tIns="50749" rIns="101498" bIns="50749" rtlCol="0" anchor="ctr"/>
          <a:lstStyle/>
          <a:p>
            <a:pPr algn="ctr"/>
            <a:endParaRPr lang="zh-CN" altLang="en-US" sz="2220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998906" y="5088068"/>
            <a:ext cx="5834809" cy="7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498" tIns="50749" rIns="101498" bIns="50749" rtlCol="0" anchor="ctr"/>
          <a:lstStyle/>
          <a:p>
            <a:pPr algn="ctr"/>
            <a:endParaRPr lang="zh-CN" altLang="en-US" sz="2220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945178" y="5969808"/>
            <a:ext cx="3842820" cy="71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498" tIns="50749" rIns="101498" bIns="50749" rtlCol="0" anchor="ctr"/>
          <a:lstStyle/>
          <a:p>
            <a:pPr algn="ctr"/>
            <a:endParaRPr lang="zh-CN" altLang="en-US" sz="2220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787997" y="5968431"/>
            <a:ext cx="1888426" cy="72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498" tIns="50749" rIns="101498" bIns="50749" rtlCol="0" anchor="ctr"/>
          <a:lstStyle/>
          <a:p>
            <a:pPr algn="ctr"/>
            <a:endParaRPr lang="zh-CN" altLang="en-US" sz="22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205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5299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328" y="965909"/>
            <a:ext cx="10526664" cy="65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195" y="1839632"/>
            <a:ext cx="3613896" cy="62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6709" y="2618017"/>
            <a:ext cx="2965824" cy="73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3328" y="3581736"/>
            <a:ext cx="4405984" cy="73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73328" y="4733865"/>
            <a:ext cx="6134176" cy="60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73328" y="5645844"/>
            <a:ext cx="6422208" cy="45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63091" y="1807869"/>
            <a:ext cx="5078189" cy="65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279312" y="3355107"/>
            <a:ext cx="4542448" cy="1092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7" grpId="0" animBg="1"/>
      <p:bldP spid="26" grpId="0" animBg="1"/>
      <p:bldP spid="28" grpId="0" animBg="1"/>
      <p:bldP spid="2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908720"/>
            <a:ext cx="785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5442" y="3334712"/>
            <a:ext cx="3303950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99391" y="3242200"/>
            <a:ext cx="1651975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91785" y="3869768"/>
            <a:ext cx="6908007" cy="67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91784" y="4713163"/>
            <a:ext cx="6908007" cy="81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91784" y="5649464"/>
            <a:ext cx="6908007" cy="45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91785" y="6212152"/>
            <a:ext cx="1651424" cy="45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43209" y="6212152"/>
            <a:ext cx="2227487" cy="45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908720"/>
            <a:ext cx="6491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1892" y="2708920"/>
            <a:ext cx="2770052" cy="4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624" y="3307765"/>
            <a:ext cx="6275481" cy="10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91944" y="2803393"/>
            <a:ext cx="1113868" cy="4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711624" y="4459577"/>
            <a:ext cx="6275481" cy="74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711623" y="5229199"/>
            <a:ext cx="6275481" cy="70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03611" y="6021288"/>
            <a:ext cx="6275481" cy="6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35" grpId="0" animBg="1"/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48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9809" y="4088891"/>
            <a:ext cx="2828191" cy="64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8380" y="5059205"/>
            <a:ext cx="580952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2024-08-10T19:07:47Z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