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6" r:id="rId7"/>
    <p:sldId id="335" r:id="rId8"/>
    <p:sldId id="334" r:id="rId9"/>
    <p:sldId id="332" r:id="rId10"/>
    <p:sldId id="331" r:id="rId11"/>
    <p:sldId id="329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039" y="2961000"/>
            <a:ext cx="6077922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1980120"/>
            <a:ext cx="10800000" cy="197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4077072"/>
            <a:ext cx="9001000" cy="126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764" y="1167471"/>
            <a:ext cx="10344472" cy="5364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8575" y="1187439"/>
            <a:ext cx="4703369" cy="6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9937" y="1187438"/>
            <a:ext cx="5748300" cy="6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575" y="2060848"/>
            <a:ext cx="5225834" cy="6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8575" y="2996952"/>
            <a:ext cx="10379661" cy="65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9582" y="3920976"/>
            <a:ext cx="1057283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7780" y="5589240"/>
            <a:ext cx="10400456" cy="96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38"/>
          <a:stretch>
            <a:fillRect/>
          </a:stretch>
        </p:blipFill>
        <p:spPr>
          <a:xfrm>
            <a:off x="6672064" y="2205665"/>
            <a:ext cx="5400600" cy="83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930" y="908720"/>
            <a:ext cx="9708140" cy="57917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019436" y="980728"/>
            <a:ext cx="10153128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1930" y="3429000"/>
            <a:ext cx="10254670" cy="156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1930" y="5136741"/>
            <a:ext cx="10254670" cy="156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38"/>
          <a:stretch>
            <a:fillRect/>
          </a:stretch>
        </p:blipFill>
        <p:spPr>
          <a:xfrm>
            <a:off x="6456164" y="2448235"/>
            <a:ext cx="5400600" cy="83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7428" y="3725752"/>
            <a:ext cx="7756900" cy="81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6476" y="4661856"/>
            <a:ext cx="4085714" cy="61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7544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0956" y="2933664"/>
            <a:ext cx="59066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80956" y="3509727"/>
            <a:ext cx="59066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66944" y="4153121"/>
            <a:ext cx="59066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66944" y="4729184"/>
            <a:ext cx="59066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038952" y="5423544"/>
            <a:ext cx="59066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038952" y="5999607"/>
            <a:ext cx="5906668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6000" y="692696"/>
            <a:ext cx="10800000" cy="5874253"/>
            <a:chOff x="696000" y="692696"/>
            <a:chExt cx="10800000" cy="587425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00" y="692696"/>
              <a:ext cx="10800000" cy="40457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786"/>
            <a:stretch>
              <a:fillRect/>
            </a:stretch>
          </p:blipFill>
          <p:spPr>
            <a:xfrm>
              <a:off x="1357402" y="4636411"/>
              <a:ext cx="9203094" cy="11142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786"/>
            <a:stretch>
              <a:fillRect/>
            </a:stretch>
          </p:blipFill>
          <p:spPr>
            <a:xfrm>
              <a:off x="1357402" y="5581235"/>
              <a:ext cx="9203094" cy="9857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8877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8594" y="921795"/>
            <a:ext cx="9329700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5408" y="1722604"/>
            <a:ext cx="4880008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73444" y="1717428"/>
            <a:ext cx="4880008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08594" y="2513061"/>
            <a:ext cx="4880008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2264" y="3313870"/>
            <a:ext cx="7649456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2848" y="4121066"/>
            <a:ext cx="7649456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2848" y="4982609"/>
            <a:ext cx="7649456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02848" y="5753656"/>
            <a:ext cx="7649456" cy="6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0800000" cy="44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19" y="1565512"/>
            <a:ext cx="37599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319" y="2417410"/>
            <a:ext cx="7574337" cy="73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320" y="3336035"/>
            <a:ext cx="7142288" cy="7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1320" y="4245123"/>
            <a:ext cx="5746668" cy="69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319" y="5157400"/>
            <a:ext cx="4958553" cy="7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09588"/>
            <a:ext cx="10800000" cy="37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581128"/>
            <a:ext cx="10800000" cy="208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959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7444" y="935053"/>
            <a:ext cx="5548092" cy="41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23612" y="836712"/>
            <a:ext cx="2232248" cy="5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5878" y="1556792"/>
            <a:ext cx="483417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1937" y="2236448"/>
            <a:ext cx="7959386" cy="119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937" y="3501008"/>
            <a:ext cx="795938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8353" y="4869160"/>
            <a:ext cx="2319415" cy="53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37572" y="5550937"/>
            <a:ext cx="7670796" cy="114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563789"/>
            <a:ext cx="9793088" cy="278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236805"/>
            <a:ext cx="9793088" cy="351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38"/>
          <a:stretch>
            <a:fillRect/>
          </a:stretch>
        </p:blipFill>
        <p:spPr>
          <a:xfrm>
            <a:off x="6672064" y="2509830"/>
            <a:ext cx="5400600" cy="83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2024-08-10T17:08:46Z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