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546" y="2961000"/>
            <a:ext cx="6544909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128528" cy="352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4" r="5423" b="47453"/>
          <a:stretch>
            <a:fillRect/>
          </a:stretch>
        </p:blipFill>
        <p:spPr>
          <a:xfrm>
            <a:off x="4702127" y="4077072"/>
            <a:ext cx="2979169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900000"/>
            <a:ext cx="10800000" cy="3104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84" r="5423" b="47453"/>
          <a:stretch>
            <a:fillRect/>
          </a:stretch>
        </p:blipFill>
        <p:spPr>
          <a:xfrm>
            <a:off x="9245623" y="4004038"/>
            <a:ext cx="2576579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18" y="4004038"/>
            <a:ext cx="10800000" cy="96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1127448" y="764704"/>
            <a:ext cx="9341008" cy="5904658"/>
            <a:chOff x="767408" y="620688"/>
            <a:chExt cx="9897795" cy="625661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620688"/>
              <a:ext cx="9897795" cy="576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334"/>
            <a:stretch>
              <a:fillRect/>
            </a:stretch>
          </p:blipFill>
          <p:spPr>
            <a:xfrm>
              <a:off x="767408" y="6237313"/>
              <a:ext cx="9897795" cy="6399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127448" y="836712"/>
            <a:ext cx="5616624" cy="305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9815" y="3886835"/>
            <a:ext cx="9408160" cy="141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448" y="6093296"/>
            <a:ext cx="9321424" cy="60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9815" y="5426710"/>
            <a:ext cx="433832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8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13286"/>
            <a:ext cx="10800000" cy="38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4571" y="2742774"/>
            <a:ext cx="447619" cy="4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6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214395"/>
            <a:ext cx="352380" cy="40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120" y="614045"/>
            <a:ext cx="7692390" cy="59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36635" y="3240405"/>
            <a:ext cx="3892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69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03648" y="3797760"/>
            <a:ext cx="2160240" cy="129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00808"/>
            <a:ext cx="10800000" cy="376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3288" y="4730146"/>
            <a:ext cx="3961904" cy="56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56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7528" y="2852936"/>
            <a:ext cx="2376264" cy="134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4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229" y="819533"/>
            <a:ext cx="84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528" y="908720"/>
            <a:ext cx="8011622" cy="387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528" y="4941168"/>
            <a:ext cx="8011622" cy="172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2024-08-10T16:52:12Z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