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7" r:id="rId10"/>
    <p:sldId id="346" r:id="rId11"/>
    <p:sldId id="345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2" r:id="rId22"/>
    <p:sldId id="331" r:id="rId23"/>
    <p:sldId id="32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6979" y="2961000"/>
            <a:ext cx="5138043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793" y="540389"/>
            <a:ext cx="8902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2864" y="901862"/>
            <a:ext cx="259065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4077" y="901862"/>
            <a:ext cx="455326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488" y="2622790"/>
            <a:ext cx="259065" cy="21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6369" y="3117136"/>
            <a:ext cx="1859874" cy="59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9595" y="5781753"/>
            <a:ext cx="478878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"/>
          <a:stretch>
            <a:fillRect/>
          </a:stretch>
        </p:blipFill>
        <p:spPr>
          <a:xfrm>
            <a:off x="4583832" y="5367113"/>
            <a:ext cx="5629359" cy="145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56" y="1692088"/>
            <a:ext cx="10800000" cy="20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89040"/>
            <a:ext cx="10800000" cy="99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3265" y="4105449"/>
            <a:ext cx="200000" cy="37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3916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51920" y="3646101"/>
            <a:ext cx="1675168" cy="63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3619" y="4796559"/>
            <a:ext cx="857142" cy="38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732" y="692696"/>
            <a:ext cx="10200536" cy="375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2" r="6884" b="45769"/>
          <a:stretch>
            <a:fillRect/>
          </a:stretch>
        </p:blipFill>
        <p:spPr>
          <a:xfrm>
            <a:off x="4151784" y="4221088"/>
            <a:ext cx="3243252" cy="245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572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4866" y="944356"/>
            <a:ext cx="5710590" cy="342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64866" y="4517840"/>
            <a:ext cx="10391110" cy="198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00000" cy="546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5296" y="4409243"/>
            <a:ext cx="333334" cy="38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0800000" cy="475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5193" y="2626553"/>
            <a:ext cx="333333" cy="37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7974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7584" y="3581736"/>
            <a:ext cx="1919890" cy="63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81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50954" y="5914467"/>
            <a:ext cx="1137729" cy="49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8638" y="5894712"/>
            <a:ext cx="994929" cy="49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96752"/>
            <a:ext cx="9751332" cy="508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683" y="4906419"/>
            <a:ext cx="8446929" cy="158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75" t="20002" r="295" b="14526"/>
          <a:stretch>
            <a:fillRect/>
          </a:stretch>
        </p:blipFill>
        <p:spPr>
          <a:xfrm>
            <a:off x="9294604" y="2429607"/>
            <a:ext cx="2744964" cy="282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456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5320" y="3491320"/>
            <a:ext cx="291877" cy="32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0800000" cy="373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5" r="4656" b="30562"/>
          <a:stretch>
            <a:fillRect/>
          </a:stretch>
        </p:blipFill>
        <p:spPr>
          <a:xfrm>
            <a:off x="6719472" y="3725752"/>
            <a:ext cx="4618115" cy="2808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13988" y="908720"/>
            <a:ext cx="8964024" cy="5770130"/>
            <a:chOff x="1487488" y="828469"/>
            <a:chExt cx="8964024" cy="5770130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7488" y="828469"/>
              <a:ext cx="8964012" cy="38732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7488" y="4437112"/>
              <a:ext cx="8964024" cy="7492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7489" y="5013176"/>
              <a:ext cx="8963989" cy="158542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153" y="836712"/>
            <a:ext cx="8767243" cy="590065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55153" y="908720"/>
            <a:ext cx="906414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9000" y="2418888"/>
            <a:ext cx="5603911" cy="50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62911" y="2418888"/>
            <a:ext cx="2579575" cy="50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18295" y="3175972"/>
            <a:ext cx="5832648" cy="50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6263" y="3913212"/>
            <a:ext cx="9263031" cy="50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6248" y="4670296"/>
            <a:ext cx="3816423" cy="50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02671" y="4670296"/>
            <a:ext cx="4873539" cy="50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4279" y="5450804"/>
            <a:ext cx="7416824" cy="50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0303" y="6231312"/>
            <a:ext cx="6264696" cy="52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5" r="4656" b="30562"/>
          <a:stretch>
            <a:fillRect/>
          </a:stretch>
        </p:blipFill>
        <p:spPr>
          <a:xfrm>
            <a:off x="8877300" y="4672330"/>
            <a:ext cx="2988945" cy="181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52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0285" y="1418889"/>
            <a:ext cx="361904" cy="39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267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1320" y="3176805"/>
            <a:ext cx="333334" cy="3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14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0368" y="5229200"/>
            <a:ext cx="4875832" cy="70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000" y="908720"/>
            <a:ext cx="75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4000" y="2648092"/>
            <a:ext cx="220698" cy="18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8169" y="3966002"/>
            <a:ext cx="1230560" cy="30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54143"/>
            <a:ext cx="9828005" cy="381385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9866765" y="3848562"/>
            <a:ext cx="329334" cy="355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10" tIns="41605" rIns="83210" bIns="41605" rtlCol="0" anchor="ctr"/>
          <a:lstStyle/>
          <a:p>
            <a:pPr algn="ctr"/>
            <a:endParaRPr lang="zh-CN" altLang="en-US" sz="182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09"/>
          <a:stretch>
            <a:fillRect/>
          </a:stretch>
        </p:blipFill>
        <p:spPr>
          <a:xfrm>
            <a:off x="551384" y="4497208"/>
            <a:ext cx="8352928" cy="219296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>
            <a:fillRect/>
          </a:stretch>
        </p:blipFill>
        <p:spPr>
          <a:xfrm>
            <a:off x="9460480" y="4235417"/>
            <a:ext cx="2395024" cy="245475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99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6952" y="3422989"/>
            <a:ext cx="314285" cy="38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9809" y="3422989"/>
            <a:ext cx="514285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4095" y="4424299"/>
            <a:ext cx="342857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9472" y="5093904"/>
            <a:ext cx="8757480" cy="76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583369"/>
            <a:ext cx="10800000" cy="47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"/>
          <a:stretch>
            <a:fillRect/>
          </a:stretch>
        </p:blipFill>
        <p:spPr>
          <a:xfrm>
            <a:off x="2423592" y="4437112"/>
            <a:ext cx="8568952" cy="221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