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F34FB5-AA20-F883-B404-540DEF0C4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0" y="3068974"/>
            <a:ext cx="11988000" cy="7200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8587B-3D2A-EEEA-6C41-7DE312350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32894-8E88-6F58-FA2E-81197A655FD0}"/>
              </a:ext>
            </a:extLst>
          </p:cNvPr>
          <p:cNvSpPr/>
          <p:nvPr/>
        </p:nvSpPr>
        <p:spPr bwMode="white">
          <a:xfrm>
            <a:off x="1271464" y="2991159"/>
            <a:ext cx="5884692" cy="63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2E9279-7718-6F0F-C087-641D78B734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59731"/>
            <a:ext cx="10800000" cy="17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BB3591-88FA-9E48-C486-ADF43C1F7A96}"/>
              </a:ext>
            </a:extLst>
          </p:cNvPr>
          <p:cNvSpPr/>
          <p:nvPr/>
        </p:nvSpPr>
        <p:spPr bwMode="white">
          <a:xfrm>
            <a:off x="1233355" y="4957583"/>
            <a:ext cx="4718616" cy="96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2CACF-542F-B5B8-CF1D-2A692F38EC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43286"/>
            <a:ext cx="10800000" cy="18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C8B03-F262-E6BF-1BFE-96EE2953A0FF}"/>
              </a:ext>
            </a:extLst>
          </p:cNvPr>
          <p:cNvSpPr/>
          <p:nvPr/>
        </p:nvSpPr>
        <p:spPr bwMode="white">
          <a:xfrm>
            <a:off x="729312" y="2557197"/>
            <a:ext cx="6532312" cy="81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819DB3-F1DA-845A-2A53-8BB83C3C4E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12" y="3670428"/>
            <a:ext cx="10800000" cy="20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7C6E2B-148D-0D2C-E87C-357A26E822AD}"/>
              </a:ext>
            </a:extLst>
          </p:cNvPr>
          <p:cNvSpPr/>
          <p:nvPr/>
        </p:nvSpPr>
        <p:spPr bwMode="white">
          <a:xfrm>
            <a:off x="691216" y="4864374"/>
            <a:ext cx="6532312" cy="83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0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83B75-4568-E479-F84C-3EFF397EA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820" y="836712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56CFB-0615-0603-4A3E-B9CA3BFE414F}"/>
              </a:ext>
            </a:extLst>
          </p:cNvPr>
          <p:cNvSpPr/>
          <p:nvPr/>
        </p:nvSpPr>
        <p:spPr bwMode="white">
          <a:xfrm>
            <a:off x="2311457" y="3814212"/>
            <a:ext cx="6594847" cy="48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8FE4A6-D18B-4722-1CDD-3B6896477084}"/>
              </a:ext>
            </a:extLst>
          </p:cNvPr>
          <p:cNvSpPr/>
          <p:nvPr/>
        </p:nvSpPr>
        <p:spPr bwMode="white">
          <a:xfrm>
            <a:off x="2311457" y="4445832"/>
            <a:ext cx="6712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6D63AF-2E51-6E2A-BF68-1A43830FA589}"/>
              </a:ext>
            </a:extLst>
          </p:cNvPr>
          <p:cNvSpPr/>
          <p:nvPr/>
        </p:nvSpPr>
        <p:spPr bwMode="white">
          <a:xfrm>
            <a:off x="2194080" y="5132797"/>
            <a:ext cx="6712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DB2CC8-CA3F-68F4-46D2-9D992AA1E162}"/>
              </a:ext>
            </a:extLst>
          </p:cNvPr>
          <p:cNvSpPr/>
          <p:nvPr/>
        </p:nvSpPr>
        <p:spPr bwMode="white">
          <a:xfrm>
            <a:off x="2110252" y="5924885"/>
            <a:ext cx="6712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22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3DA69-236B-31B6-D994-139A256D9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12" y="880345"/>
            <a:ext cx="1068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1C684-D94F-E52C-059E-4EB3FF7C4D11}"/>
              </a:ext>
            </a:extLst>
          </p:cNvPr>
          <p:cNvSpPr/>
          <p:nvPr/>
        </p:nvSpPr>
        <p:spPr bwMode="white">
          <a:xfrm>
            <a:off x="767409" y="1116024"/>
            <a:ext cx="8313402" cy="114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04A3C2-CEA8-39E3-507D-7E944057ECF5}"/>
              </a:ext>
            </a:extLst>
          </p:cNvPr>
          <p:cNvSpPr/>
          <p:nvPr/>
        </p:nvSpPr>
        <p:spPr bwMode="white">
          <a:xfrm>
            <a:off x="767408" y="2492896"/>
            <a:ext cx="8510047" cy="12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533335-4AC4-47E7-D70B-3C1751AA3264}"/>
              </a:ext>
            </a:extLst>
          </p:cNvPr>
          <p:cNvSpPr/>
          <p:nvPr/>
        </p:nvSpPr>
        <p:spPr bwMode="white">
          <a:xfrm>
            <a:off x="784069" y="3913401"/>
            <a:ext cx="8510047" cy="114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7A163E-9A9C-013E-456A-DCB8A18DDE01}"/>
              </a:ext>
            </a:extLst>
          </p:cNvPr>
          <p:cNvSpPr/>
          <p:nvPr/>
        </p:nvSpPr>
        <p:spPr bwMode="white">
          <a:xfrm>
            <a:off x="570764" y="5487237"/>
            <a:ext cx="8510047" cy="114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68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8FC25-97FC-B239-2BB7-E60C2AE02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3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4231A-6F3A-2EC5-E842-A6D0EBC69CA5}"/>
              </a:ext>
            </a:extLst>
          </p:cNvPr>
          <p:cNvSpPr/>
          <p:nvPr/>
        </p:nvSpPr>
        <p:spPr bwMode="white">
          <a:xfrm>
            <a:off x="1189783" y="3375180"/>
            <a:ext cx="4906217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BC7DFE4-5C19-EA9E-F4F6-7AFA0F74841E}"/>
              </a:ext>
            </a:extLst>
          </p:cNvPr>
          <p:cNvSpPr/>
          <p:nvPr/>
        </p:nvSpPr>
        <p:spPr bwMode="white">
          <a:xfrm>
            <a:off x="1157757" y="4149080"/>
            <a:ext cx="4906217" cy="4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25E82B-7A50-10DE-D93D-8FF2DDDCB828}"/>
              </a:ext>
            </a:extLst>
          </p:cNvPr>
          <p:cNvSpPr/>
          <p:nvPr/>
        </p:nvSpPr>
        <p:spPr bwMode="white">
          <a:xfrm>
            <a:off x="911424" y="4680046"/>
            <a:ext cx="4906217" cy="62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87DC43-009D-3C0E-7C68-2764DBC73EBF}"/>
              </a:ext>
            </a:extLst>
          </p:cNvPr>
          <p:cNvSpPr/>
          <p:nvPr/>
        </p:nvSpPr>
        <p:spPr bwMode="white">
          <a:xfrm>
            <a:off x="710854" y="5377138"/>
            <a:ext cx="4906217" cy="62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F7C3B1-F043-CE54-1CE6-A6F109A80EDD}"/>
              </a:ext>
            </a:extLst>
          </p:cNvPr>
          <p:cNvSpPr/>
          <p:nvPr/>
        </p:nvSpPr>
        <p:spPr bwMode="white">
          <a:xfrm>
            <a:off x="510284" y="6074230"/>
            <a:ext cx="4906217" cy="62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7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35821-7C96-AB11-4174-050421869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92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AA0BB-169C-433A-C1F6-4F93C9489CF7}"/>
              </a:ext>
            </a:extLst>
          </p:cNvPr>
          <p:cNvSpPr/>
          <p:nvPr/>
        </p:nvSpPr>
        <p:spPr bwMode="white">
          <a:xfrm>
            <a:off x="683341" y="3587389"/>
            <a:ext cx="8509003" cy="489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3AB1A8-80DB-7C54-BAA2-3A351B6D1370}"/>
              </a:ext>
            </a:extLst>
          </p:cNvPr>
          <p:cNvSpPr/>
          <p:nvPr/>
        </p:nvSpPr>
        <p:spPr bwMode="white">
          <a:xfrm>
            <a:off x="658400" y="4365104"/>
            <a:ext cx="8509003" cy="6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EA97CF-27AA-429C-AC3F-3785FA462385}"/>
              </a:ext>
            </a:extLst>
          </p:cNvPr>
          <p:cNvSpPr/>
          <p:nvPr/>
        </p:nvSpPr>
        <p:spPr bwMode="white">
          <a:xfrm>
            <a:off x="633459" y="5142819"/>
            <a:ext cx="8509003" cy="6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BC33C-FD33-E714-6EE9-5C7FC7D3B4A1}"/>
              </a:ext>
            </a:extLst>
          </p:cNvPr>
          <p:cNvSpPr/>
          <p:nvPr/>
        </p:nvSpPr>
        <p:spPr bwMode="white">
          <a:xfrm>
            <a:off x="551384" y="6026300"/>
            <a:ext cx="8509003" cy="6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83AB9-3486-1BFE-D66E-6CDE0F104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92696"/>
            <a:ext cx="7848872" cy="601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B2920-A1D3-FEEB-571A-C947D51651EB}"/>
              </a:ext>
            </a:extLst>
          </p:cNvPr>
          <p:cNvSpPr/>
          <p:nvPr/>
        </p:nvSpPr>
        <p:spPr bwMode="white">
          <a:xfrm>
            <a:off x="1821017" y="2213585"/>
            <a:ext cx="4589403" cy="4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53A7CC-6F69-26F7-45C5-770262CF734E}"/>
              </a:ext>
            </a:extLst>
          </p:cNvPr>
          <p:cNvSpPr/>
          <p:nvPr/>
        </p:nvSpPr>
        <p:spPr bwMode="white">
          <a:xfrm>
            <a:off x="1745572" y="2780928"/>
            <a:ext cx="607862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332CF1-131C-DCBA-4D40-2B2B9C71F891}"/>
              </a:ext>
            </a:extLst>
          </p:cNvPr>
          <p:cNvSpPr/>
          <p:nvPr/>
        </p:nvSpPr>
        <p:spPr bwMode="white">
          <a:xfrm>
            <a:off x="1703512" y="3439942"/>
            <a:ext cx="607862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3A17F4-D337-4E7B-72DE-8CB0F1B84E3B}"/>
              </a:ext>
            </a:extLst>
          </p:cNvPr>
          <p:cNvSpPr/>
          <p:nvPr/>
        </p:nvSpPr>
        <p:spPr bwMode="white">
          <a:xfrm>
            <a:off x="1703512" y="4182773"/>
            <a:ext cx="607862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4DCE6B-E3A0-BF8F-8923-E6AB9280BC01}"/>
              </a:ext>
            </a:extLst>
          </p:cNvPr>
          <p:cNvSpPr/>
          <p:nvPr/>
        </p:nvSpPr>
        <p:spPr bwMode="white">
          <a:xfrm>
            <a:off x="1703512" y="4863135"/>
            <a:ext cx="6078620" cy="59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4CF40C-7B21-CC50-4297-7945A3CB9CA0}"/>
              </a:ext>
            </a:extLst>
          </p:cNvPr>
          <p:cNvSpPr/>
          <p:nvPr/>
        </p:nvSpPr>
        <p:spPr bwMode="white">
          <a:xfrm>
            <a:off x="1719795" y="5451170"/>
            <a:ext cx="6078620" cy="49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A18AFF-B757-4195-3609-0D2BF47FC52B}"/>
              </a:ext>
            </a:extLst>
          </p:cNvPr>
          <p:cNvSpPr/>
          <p:nvPr/>
        </p:nvSpPr>
        <p:spPr bwMode="white">
          <a:xfrm>
            <a:off x="1723124" y="6110184"/>
            <a:ext cx="6078620" cy="49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9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2024-08-07T17:23:31Z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