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3" r:id="rId19"/>
    <p:sldId id="350" r:id="rId20"/>
    <p:sldId id="351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37" y="2961000"/>
            <a:ext cx="10507925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327" y="755984"/>
            <a:ext cx="9123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2145" y="981550"/>
            <a:ext cx="9123404" cy="107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95711" y="2204864"/>
            <a:ext cx="9123404" cy="143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383298" y="3786762"/>
            <a:ext cx="9123404" cy="65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415480" y="4437112"/>
            <a:ext cx="9123404" cy="65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447662" y="5087462"/>
            <a:ext cx="9123404" cy="65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474476" y="5858866"/>
            <a:ext cx="9123404" cy="65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578" y="827992"/>
            <a:ext cx="7094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43672" y="3140968"/>
            <a:ext cx="6951122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53077" y="4797152"/>
            <a:ext cx="695112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118130" y="5733256"/>
            <a:ext cx="2232248" cy="8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134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27914" y="3311431"/>
            <a:ext cx="251057" cy="286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522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0761" y="2615682"/>
            <a:ext cx="380952" cy="38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05064"/>
            <a:ext cx="10800000" cy="269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72000" y="5669968"/>
            <a:ext cx="872777" cy="68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609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51720" y="5832741"/>
            <a:ext cx="1235445" cy="52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58" y="827992"/>
            <a:ext cx="9681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75520" y="2924944"/>
            <a:ext cx="8835302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05966" y="4437112"/>
            <a:ext cx="316835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05966" y="5661248"/>
            <a:ext cx="3168352" cy="99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289996" y="1052736"/>
            <a:ext cx="9612008" cy="5464480"/>
            <a:chOff x="1289996" y="1052736"/>
            <a:chExt cx="9612008" cy="546448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9996" y="1052736"/>
              <a:ext cx="9612008" cy="342825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992"/>
            <a:stretch>
              <a:fillRect/>
            </a:stretch>
          </p:blipFill>
          <p:spPr>
            <a:xfrm>
              <a:off x="2806193" y="4264853"/>
              <a:ext cx="7113670" cy="22523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6" name="矩形 5"/>
          <p:cNvSpPr/>
          <p:nvPr/>
        </p:nvSpPr>
        <p:spPr bwMode="white">
          <a:xfrm>
            <a:off x="1256091" y="2228629"/>
            <a:ext cx="8872357" cy="2252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9617" y="4480992"/>
            <a:ext cx="3384376" cy="91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806193" y="5391035"/>
            <a:ext cx="3384376" cy="112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20688"/>
            <a:ext cx="9719991" cy="316262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280" y="3674474"/>
            <a:ext cx="9719953" cy="81967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279" y="4494146"/>
            <a:ext cx="9719974" cy="152328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279" y="6016313"/>
            <a:ext cx="9719986" cy="71811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9971"/>
          <a:stretch>
            <a:fillRect/>
          </a:stretch>
        </p:blipFill>
        <p:spPr>
          <a:xfrm>
            <a:off x="911424" y="1144465"/>
            <a:ext cx="10800000" cy="51845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408" y="1288480"/>
            <a:ext cx="10944016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16" y="3592736"/>
            <a:ext cx="88569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684" y="4600848"/>
            <a:ext cx="88569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440" y="5517232"/>
            <a:ext cx="9577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7528"/>
          <a:stretch>
            <a:fillRect/>
          </a:stretch>
        </p:blipFill>
        <p:spPr>
          <a:xfrm>
            <a:off x="696000" y="1594872"/>
            <a:ext cx="10800000" cy="366825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9416" y="1700808"/>
            <a:ext cx="10945216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6000" y="4365104"/>
            <a:ext cx="9648472" cy="84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908720"/>
            <a:ext cx="7621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82921" y="3550120"/>
            <a:ext cx="262110" cy="26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8290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50" y="1269188"/>
            <a:ext cx="10800000" cy="360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354" y="1133892"/>
            <a:ext cx="9374536" cy="280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354" y="4099870"/>
            <a:ext cx="3000000" cy="4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13986" y="2142003"/>
            <a:ext cx="688732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512" y="908720"/>
            <a:ext cx="8994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1064" y="1840415"/>
            <a:ext cx="1245336" cy="50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3737" y="1955992"/>
            <a:ext cx="245894" cy="30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5327" y="2836653"/>
            <a:ext cx="253826" cy="21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5536" y="4616456"/>
            <a:ext cx="1304757" cy="10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66400" y="4594160"/>
            <a:ext cx="1584176" cy="106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53781" y="6105414"/>
            <a:ext cx="1245336" cy="33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4744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2190" y="2397373"/>
            <a:ext cx="1255415" cy="63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0761" y="3355345"/>
            <a:ext cx="1255415" cy="62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43619" y="3355345"/>
            <a:ext cx="1312481" cy="62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15047" y="4528207"/>
            <a:ext cx="314285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99792" y="5165912"/>
            <a:ext cx="1086684" cy="75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84" y="1260040"/>
            <a:ext cx="10800000" cy="436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464" y="3140968"/>
            <a:ext cx="856803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6532" y="4077072"/>
            <a:ext cx="856803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1600" y="5013176"/>
            <a:ext cx="856803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88840"/>
            <a:ext cx="10800000" cy="340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8000" y="2861656"/>
            <a:ext cx="844833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0761" y="3999332"/>
            <a:ext cx="1361904" cy="33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00761" y="4885473"/>
            <a:ext cx="790476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96365"/>
            <a:ext cx="10800000" cy="532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1384" y="2996952"/>
            <a:ext cx="10441160" cy="1582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79576" y="4749501"/>
            <a:ext cx="3164233" cy="46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79576" y="5607232"/>
            <a:ext cx="1878519" cy="46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52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333" y="4869036"/>
            <a:ext cx="419048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84373"/>
            <a:ext cx="10800000" cy="44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70</cp:revision>
  <dcterms:created xsi:type="dcterms:W3CDTF">2015-09-16T06:44:00Z</dcterms:created>
  <dcterms:modified xsi:type="dcterms:W3CDTF">2024-08-10T17:33:55Z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