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6" r:id="rId12"/>
    <p:sldId id="355" r:id="rId13"/>
    <p:sldId id="353" r:id="rId14"/>
    <p:sldId id="351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41" r:id="rId23"/>
    <p:sldId id="339" r:id="rId24"/>
    <p:sldId id="338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8"/>
          <a:stretch>
            <a:fillRect/>
          </a:stretch>
        </p:blipFill>
        <p:spPr>
          <a:xfrm>
            <a:off x="1055370" y="288480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582636"/>
            <a:ext cx="285714" cy="30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80" y="1907540"/>
            <a:ext cx="91122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420" y="1826895"/>
            <a:ext cx="75311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82140" y="2381885"/>
            <a:ext cx="89725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325"/>
            <a:ext cx="10800000" cy="1394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9466663" y="3772906"/>
            <a:ext cx="847618" cy="38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5238" y="1916236"/>
            <a:ext cx="247619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6666" y="2612490"/>
            <a:ext cx="580952" cy="28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142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77142" y="4039333"/>
            <a:ext cx="3171428" cy="38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3272640"/>
            <a:ext cx="457142" cy="29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863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560" y="4445450"/>
            <a:ext cx="10800000" cy="105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61988" y="4848824"/>
            <a:ext cx="247619" cy="28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29523" y="2574340"/>
            <a:ext cx="514285" cy="2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3500755"/>
            <a:ext cx="481838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489200" y="4608830"/>
            <a:ext cx="202057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596190" y="5644984"/>
            <a:ext cx="600000" cy="2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5325" y="1772285"/>
            <a:ext cx="519366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7005" y="2417445"/>
            <a:ext cx="317055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24050" y="3045460"/>
            <a:ext cx="158559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029460" y="3578860"/>
            <a:ext cx="123952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381"/>
            <a:ext cx="2657142" cy="31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19780" y="1257935"/>
            <a:ext cx="2530475" cy="19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63015" y="3402965"/>
            <a:ext cx="51352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3333" y="4165435"/>
            <a:ext cx="4247619" cy="3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1716220"/>
            <a:ext cx="10800000" cy="199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0479" y="2548011"/>
            <a:ext cx="333333" cy="28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16"/>
          <a:stretch>
            <a:fillRect/>
          </a:stretch>
        </p:blipFill>
        <p:spPr>
          <a:xfrm>
            <a:off x="744855" y="83629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959"/>
            <a:ext cx="2133333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6905" y="1219835"/>
            <a:ext cx="2723515" cy="320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255" y="1219835"/>
            <a:ext cx="2367915" cy="313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488755"/>
            <a:ext cx="6123809" cy="35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7142" y="3108813"/>
            <a:ext cx="4314285" cy="34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315" y="3728720"/>
            <a:ext cx="206502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175" y="4262570"/>
            <a:ext cx="10800000" cy="236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20079" y="4348577"/>
            <a:ext cx="3704761" cy="35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0079" y="5007967"/>
            <a:ext cx="3219047" cy="3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5600700"/>
            <a:ext cx="300926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0165" y="6221730"/>
            <a:ext cx="685673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3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2581886"/>
            <a:ext cx="247619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38779"/>
            <a:ext cx="3714285" cy="31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87494"/>
            <a:ext cx="3104761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59889"/>
            <a:ext cx="3600000" cy="33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27684"/>
            <a:ext cx="2514285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38239"/>
            <a:ext cx="3123809" cy="267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140835"/>
            <a:ext cx="6331585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150485"/>
            <a:ext cx="4944110" cy="92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345"/>
            <a:ext cx="10800000" cy="277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0000" y="951883"/>
            <a:ext cx="647619" cy="296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608"/>
          <a:stretch>
            <a:fillRect/>
          </a:stretch>
        </p:blipFill>
        <p:spPr>
          <a:xfrm>
            <a:off x="1199515" y="3213100"/>
            <a:ext cx="1080008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030" y="3933190"/>
            <a:ext cx="490537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4895"/>
            <a:ext cx="7142857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4107"/>
            <a:ext cx="7495238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43794"/>
            <a:ext cx="2628571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993390"/>
            <a:ext cx="921893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50970"/>
            <a:ext cx="427101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982845"/>
            <a:ext cx="940625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24" r="51999"/>
          <a:stretch>
            <a:fillRect/>
          </a:stretch>
        </p:blipFill>
        <p:spPr>
          <a:xfrm>
            <a:off x="8688705" y="736600"/>
            <a:ext cx="2988310" cy="193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12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1229337"/>
            <a:ext cx="1028571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1906040"/>
            <a:ext cx="1552380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523" y="1906040"/>
            <a:ext cx="2409523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172077"/>
            <a:ext cx="285714" cy="295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29360"/>
            <a:ext cx="988568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69616"/>
            <a:ext cx="3961904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84847"/>
            <a:ext cx="5828571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90536"/>
            <a:ext cx="9857142" cy="34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63014"/>
            <a:ext cx="1085714" cy="26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349620"/>
            <a:ext cx="1876190" cy="31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864850"/>
            <a:ext cx="9304761" cy="32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4076700"/>
            <a:ext cx="68865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9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95882"/>
            <a:ext cx="5571428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42440"/>
            <a:ext cx="478409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53999"/>
            <a:ext cx="2752380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92170"/>
            <a:ext cx="5725160" cy="3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21410"/>
            <a:ext cx="3314285" cy="3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50351"/>
            <a:ext cx="4190476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288821"/>
            <a:ext cx="7161904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721"/>
            <a:ext cx="4914285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368"/>
            <a:ext cx="3514285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402840"/>
            <a:ext cx="78962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42285"/>
            <a:ext cx="1015174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671848"/>
            <a:ext cx="3304761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311034"/>
            <a:ext cx="3533333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940681"/>
            <a:ext cx="6628571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2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6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05535"/>
            <a:ext cx="54533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3971"/>
            <a:ext cx="3304761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2900"/>
            <a:ext cx="3514285" cy="31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022600"/>
            <a:ext cx="640016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661410"/>
            <a:ext cx="632015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300220"/>
            <a:ext cx="812038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929540"/>
            <a:ext cx="4504761" cy="30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558790"/>
            <a:ext cx="73266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6197600"/>
            <a:ext cx="568007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10" grpId="0" bldLvl="0" animBg="1"/>
      <p:bldP spid="13" grpId="0" bldLvl="0" animBg="1"/>
      <p:bldP spid="18" grpId="0" animBg="1"/>
      <p:bldP spid="19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86746"/>
            <a:ext cx="276190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5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2586808"/>
            <a:ext cx="304761" cy="28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907686"/>
            <a:ext cx="333333" cy="28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210850"/>
            <a:ext cx="295238" cy="2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927179"/>
            <a:ext cx="276190" cy="29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10476" y="2582453"/>
            <a:ext cx="285715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364805"/>
            <a:ext cx="10800000" cy="21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62863" y="5308608"/>
            <a:ext cx="333333" cy="286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