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7" r:id="rId5"/>
    <p:sldId id="366" r:id="rId6"/>
    <p:sldId id="364" r:id="rId7"/>
    <p:sldId id="363" r:id="rId8"/>
    <p:sldId id="361" r:id="rId9"/>
    <p:sldId id="359" r:id="rId10"/>
    <p:sldId id="358" r:id="rId11"/>
    <p:sldId id="357" r:id="rId12"/>
    <p:sldId id="355" r:id="rId13"/>
    <p:sldId id="354" r:id="rId14"/>
    <p:sldId id="353" r:id="rId15"/>
    <p:sldId id="351" r:id="rId16"/>
    <p:sldId id="349" r:id="rId17"/>
    <p:sldId id="348" r:id="rId18"/>
    <p:sldId id="345" r:id="rId19"/>
    <p:sldId id="343" r:id="rId20"/>
    <p:sldId id="341" r:id="rId21"/>
    <p:sldId id="338" r:id="rId22"/>
    <p:sldId id="336" r:id="rId23"/>
    <p:sldId id="335" r:id="rId24"/>
    <p:sldId id="333" r:id="rId25"/>
    <p:sldId id="332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204"/>
          <a:stretch>
            <a:fillRect/>
          </a:stretch>
        </p:blipFill>
        <p:spPr>
          <a:xfrm>
            <a:off x="767715" y="292036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9523" y="1891539"/>
            <a:ext cx="257142" cy="29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1891539"/>
            <a:ext cx="257142" cy="29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5"/>
          <a:stretch>
            <a:fillRect/>
          </a:stretch>
        </p:blipFill>
        <p:spPr>
          <a:xfrm>
            <a:off x="3935730" y="1988820"/>
            <a:ext cx="4536530" cy="316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0000" y="3271923"/>
            <a:ext cx="1600000" cy="34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6666" y="3271923"/>
            <a:ext cx="7380952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959037"/>
            <a:ext cx="571428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1861887"/>
            <a:ext cx="761904" cy="32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492375"/>
            <a:ext cx="40386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1878378"/>
            <a:ext cx="780953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290"/>
            <a:ext cx="10800000" cy="214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4282" y="3890528"/>
            <a:ext cx="761904" cy="32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8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6666" y="1820537"/>
            <a:ext cx="580952" cy="32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666"/>
          <a:stretch>
            <a:fillRect/>
          </a:stretch>
        </p:blipFill>
        <p:spPr>
          <a:xfrm>
            <a:off x="4584065" y="2493010"/>
            <a:ext cx="3168105" cy="3205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9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2603713"/>
            <a:ext cx="2438095" cy="34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3987330"/>
            <a:ext cx="580952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912870"/>
            <a:ext cx="315277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" y="612140"/>
            <a:ext cx="9869805" cy="316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780" y="3573145"/>
            <a:ext cx="9869805" cy="329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515" y="4940935"/>
            <a:ext cx="5426075" cy="183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415" y="1844675"/>
            <a:ext cx="2972435" cy="268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508950"/>
            <a:ext cx="10800000" cy="145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015"/>
            <a:ext cx="1914285" cy="32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2857" y="1782077"/>
            <a:ext cx="1333333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6305" y="1047115"/>
            <a:ext cx="4662805" cy="288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2857" y="2420608"/>
            <a:ext cx="1723809" cy="3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4440" y="3049905"/>
            <a:ext cx="3656965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4285" y="3688141"/>
            <a:ext cx="2380952" cy="29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62857" y="4288552"/>
            <a:ext cx="6876190" cy="32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bldLvl="0" animBg="1"/>
      <p:bldP spid="10" grpId="0" animBg="1"/>
      <p:bldP spid="11" grpId="0" bldLvl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13555"/>
            <a:ext cx="10800000" cy="397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285318"/>
            <a:ext cx="2104761" cy="3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2923549"/>
            <a:ext cx="1571428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0" y="3552255"/>
            <a:ext cx="2019047" cy="31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0000" y="4190486"/>
            <a:ext cx="2047619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82305"/>
            <a:ext cx="10800000" cy="198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233084" y="4825790"/>
            <a:ext cx="2257142" cy="30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3084" y="5457126"/>
            <a:ext cx="3047619" cy="30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3084" y="6098029"/>
            <a:ext cx="2238095" cy="30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0335"/>
            <a:ext cx="10800000" cy="339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00958" y="1811277"/>
            <a:ext cx="266666" cy="2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70"/>
          <a:stretch>
            <a:fillRect/>
          </a:stretch>
        </p:blipFill>
        <p:spPr>
          <a:xfrm>
            <a:off x="767715" y="980440"/>
            <a:ext cx="10800080" cy="58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686250"/>
            <a:ext cx="10800000" cy="4147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652460"/>
            <a:ext cx="10800000" cy="1943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084" y="4833507"/>
            <a:ext cx="1780952" cy="3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3084" y="4833507"/>
            <a:ext cx="5533333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3084" y="5405236"/>
            <a:ext cx="3485714" cy="304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084" y="5976965"/>
            <a:ext cx="6028571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03"/>
          <a:stretch>
            <a:fillRect/>
          </a:stretch>
        </p:blipFill>
        <p:spPr>
          <a:xfrm>
            <a:off x="1343660" y="5517515"/>
            <a:ext cx="10800080" cy="12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05"/>
          <a:stretch>
            <a:fillRect/>
          </a:stretch>
        </p:blipFill>
        <p:spPr>
          <a:xfrm>
            <a:off x="695325" y="807905"/>
            <a:ext cx="10800080" cy="191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908685"/>
            <a:ext cx="10640695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7139" y="1734248"/>
            <a:ext cx="5914285" cy="6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5" y="2967170"/>
            <a:ext cx="10800000" cy="338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95325" y="2980055"/>
            <a:ext cx="5531485" cy="80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239" y="4046307"/>
            <a:ext cx="5342857" cy="26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239" y="4695699"/>
            <a:ext cx="2876190" cy="276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239" y="5316441"/>
            <a:ext cx="5085714" cy="29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3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3375307"/>
            <a:ext cx="838095" cy="2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904" y="4061966"/>
            <a:ext cx="438095" cy="28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869180"/>
            <a:ext cx="357187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3332295"/>
            <a:ext cx="10800000" cy="193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3039" y="3533126"/>
            <a:ext cx="3857142" cy="315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3039" y="4212127"/>
            <a:ext cx="2990476" cy="26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3039" y="4814620"/>
            <a:ext cx="4780952" cy="32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81904" y="1220391"/>
            <a:ext cx="228571" cy="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1210838"/>
            <a:ext cx="3676190" cy="2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1870031"/>
            <a:ext cx="228571" cy="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1850924"/>
            <a:ext cx="6114285" cy="2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510118"/>
            <a:ext cx="228571" cy="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500564"/>
            <a:ext cx="3361904" cy="27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5" y="3141160"/>
            <a:ext cx="10800000" cy="184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695239" y="3351043"/>
            <a:ext cx="3409523" cy="2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5239" y="4009315"/>
            <a:ext cx="228571" cy="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5239" y="3990234"/>
            <a:ext cx="6219047" cy="2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25" y="539565"/>
            <a:ext cx="10800000" cy="422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62848" y="2199369"/>
            <a:ext cx="447619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81896" y="2886185"/>
            <a:ext cx="628571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44335" y="4509135"/>
            <a:ext cx="478155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056"/>
            <a:ext cx="3628571" cy="32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2750"/>
            <a:ext cx="4390476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675" y="2402205"/>
            <a:ext cx="2653665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40605"/>
            <a:ext cx="4076190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69766"/>
            <a:ext cx="4295238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308460"/>
            <a:ext cx="2876190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766"/>
            <a:ext cx="2457142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39406"/>
            <a:ext cx="7257142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215" y="2477770"/>
            <a:ext cx="319405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07153"/>
            <a:ext cx="3819047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0210" y="3745865"/>
            <a:ext cx="867156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384675"/>
            <a:ext cx="1013968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013540"/>
            <a:ext cx="819047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10" grpId="0" bldLvl="0" animBg="1"/>
      <p:bldP spid="11" grpId="0" bldLvl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248597"/>
            <a:ext cx="295238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239204"/>
            <a:ext cx="304761" cy="2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157220"/>
            <a:ext cx="394335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790" y="651960"/>
            <a:ext cx="10800000" cy="283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5551" y="929006"/>
            <a:ext cx="333334" cy="28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14599" y="2314239"/>
            <a:ext cx="295238" cy="29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8955" y="3429000"/>
            <a:ext cx="268605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191284"/>
            <a:ext cx="276190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644715"/>
            <a:ext cx="10800000" cy="748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79216"/>
            <a:ext cx="276190" cy="28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16470"/>
            <a:ext cx="10800000" cy="245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91434" y="3945918"/>
            <a:ext cx="295238" cy="28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936318"/>
            <a:ext cx="304761" cy="29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958703"/>
            <a:ext cx="285714" cy="3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