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7" r:id="rId4"/>
    <p:sldId id="365" r:id="rId5"/>
    <p:sldId id="364" r:id="rId6"/>
    <p:sldId id="363" r:id="rId7"/>
    <p:sldId id="362" r:id="rId8"/>
    <p:sldId id="359" r:id="rId9"/>
    <p:sldId id="358" r:id="rId10"/>
    <p:sldId id="357" r:id="rId11"/>
    <p:sldId id="355" r:id="rId12"/>
    <p:sldId id="353" r:id="rId13"/>
    <p:sldId id="351" r:id="rId14"/>
    <p:sldId id="350" r:id="rId15"/>
    <p:sldId id="349" r:id="rId16"/>
    <p:sldId id="348" r:id="rId17"/>
    <p:sldId id="347" r:id="rId18"/>
    <p:sldId id="346" r:id="rId19"/>
    <p:sldId id="344" r:id="rId20"/>
    <p:sldId id="342" r:id="rId21"/>
    <p:sldId id="340" r:id="rId22"/>
    <p:sldId id="339" r:id="rId23"/>
    <p:sldId id="338" r:id="rId24"/>
    <p:sldId id="337" r:id="rId25"/>
    <p:sldId id="336" r:id="rId26"/>
    <p:sldId id="334" r:id="rId27"/>
    <p:sldId id="333" r:id="rId28"/>
    <p:sldId id="332" r:id="rId29"/>
    <p:sldId id="331" r:id="rId30"/>
    <p:sldId id="329" r:id="rId31"/>
    <p:sldId id="327" r:id="rId32"/>
    <p:sldId id="326" r:id="rId33"/>
    <p:sldId id="325" r:id="rId34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17"/>
          <a:stretch>
            <a:fillRect/>
          </a:stretch>
        </p:blipFill>
        <p:spPr>
          <a:xfrm>
            <a:off x="1127760" y="2780665"/>
            <a:ext cx="10800080" cy="101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6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20000" y="2591437"/>
            <a:ext cx="514285" cy="28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770"/>
            <a:ext cx="10800000" cy="1412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10476" y="3994617"/>
            <a:ext cx="247619" cy="28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6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6190" y="2502098"/>
            <a:ext cx="3200000" cy="382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02"/>
          <a:stretch>
            <a:fillRect/>
          </a:stretch>
        </p:blipFill>
        <p:spPr>
          <a:xfrm>
            <a:off x="4944110" y="3140710"/>
            <a:ext cx="3239860" cy="2759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14520" y="1710690"/>
            <a:ext cx="56261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6190" y="3281466"/>
            <a:ext cx="514285" cy="27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77142" y="3959037"/>
            <a:ext cx="571428" cy="29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4455160"/>
            <a:ext cx="3171825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4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7142" y="2539579"/>
            <a:ext cx="980952" cy="28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9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3333" y="3184141"/>
            <a:ext cx="380952" cy="32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0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58900" y="3536315"/>
            <a:ext cx="580517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48571" y="4556735"/>
            <a:ext cx="1742857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948571" y="5195505"/>
            <a:ext cx="780952" cy="26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9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477922"/>
            <a:ext cx="1580952" cy="314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8571" y="2506515"/>
            <a:ext cx="2933333" cy="26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48571" y="3145102"/>
            <a:ext cx="1038095" cy="2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48571" y="3774158"/>
            <a:ext cx="600000" cy="26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467810"/>
            <a:ext cx="10800000" cy="3453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04752" y="3482120"/>
            <a:ext cx="257142" cy="28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555" y="3823785"/>
            <a:ext cx="10800000" cy="3048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58459" y="4014324"/>
            <a:ext cx="5000000" cy="34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8459" y="4652631"/>
            <a:ext cx="2885714" cy="34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9412" y="4004797"/>
            <a:ext cx="4752380" cy="237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8459" y="5290938"/>
            <a:ext cx="4314285" cy="333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000" y="2983813"/>
            <a:ext cx="6561904" cy="324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265" y="3616325"/>
            <a:ext cx="319341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9690" y="4642485"/>
            <a:ext cx="388493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3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140525"/>
            <a:ext cx="10800000" cy="3187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1329" y="3245501"/>
            <a:ext cx="4800000" cy="334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1329" y="3875362"/>
            <a:ext cx="2590476" cy="3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1329" y="4524310"/>
            <a:ext cx="4133333" cy="324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1415" y="5092065"/>
            <a:ext cx="5407660" cy="151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1852745"/>
            <a:ext cx="10800000" cy="2052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25723" y="2177333"/>
            <a:ext cx="266666" cy="28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744"/>
          <a:stretch>
            <a:fillRect/>
          </a:stretch>
        </p:blipFill>
        <p:spPr>
          <a:xfrm>
            <a:off x="767715" y="1196340"/>
            <a:ext cx="10800080" cy="65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716470"/>
            <a:ext cx="10800000" cy="2813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510482" y="4708239"/>
            <a:ext cx="266666" cy="29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91565"/>
            <a:ext cx="596900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54659"/>
            <a:ext cx="7142857" cy="314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3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20165" y="3236595"/>
            <a:ext cx="343852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9523" y="4329387"/>
            <a:ext cx="5552380" cy="3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9523" y="4987511"/>
            <a:ext cx="4847619" cy="3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4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62691"/>
            <a:ext cx="3476190" cy="3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39644"/>
            <a:ext cx="1714285" cy="31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507063"/>
            <a:ext cx="5971428" cy="29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155413"/>
            <a:ext cx="4342857" cy="30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5425" y="3672840"/>
            <a:ext cx="267271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5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72380" y="1200830"/>
            <a:ext cx="628571" cy="28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0000" y="1849182"/>
            <a:ext cx="590476" cy="32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9930" y="4364990"/>
            <a:ext cx="2781300" cy="2152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025" y="4437380"/>
            <a:ext cx="2190750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1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76953"/>
            <a:ext cx="6142857" cy="33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35298"/>
            <a:ext cx="2971428" cy="333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93643"/>
            <a:ext cx="4247619" cy="324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42447"/>
            <a:ext cx="7542857" cy="343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88"/>
          <a:stretch>
            <a:fillRect/>
          </a:stretch>
        </p:blipFill>
        <p:spPr>
          <a:xfrm>
            <a:off x="8904605" y="980440"/>
            <a:ext cx="2892425" cy="2583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1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7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24761" y="1143614"/>
            <a:ext cx="2676190" cy="30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77142" y="2526062"/>
            <a:ext cx="2704761" cy="30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3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479285"/>
            <a:ext cx="2152380" cy="33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62857" y="2488825"/>
            <a:ext cx="7695238" cy="32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118450"/>
            <a:ext cx="8790476" cy="33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776695"/>
            <a:ext cx="2666666" cy="286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377701"/>
            <a:ext cx="4028571" cy="343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75" y="4802955"/>
            <a:ext cx="10800000" cy="3271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72379" y="4984202"/>
            <a:ext cx="9885714" cy="33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2379" y="5623338"/>
            <a:ext cx="2790476" cy="314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2379" y="6252935"/>
            <a:ext cx="7542857" cy="32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2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860615"/>
            <a:ext cx="10800000" cy="1376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1329" y="4090016"/>
            <a:ext cx="580952" cy="28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08948" y="4090016"/>
            <a:ext cx="247619" cy="29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7520" y="4778222"/>
            <a:ext cx="714285" cy="28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4845" y="5372735"/>
            <a:ext cx="5781675" cy="113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5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1887296"/>
            <a:ext cx="304761" cy="286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8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9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5088"/>
            <a:ext cx="4523809" cy="36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73293"/>
            <a:ext cx="3704761" cy="31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02881"/>
            <a:ext cx="1647619" cy="32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32469"/>
            <a:ext cx="6323809" cy="35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6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53002"/>
            <a:ext cx="9666666" cy="36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00798"/>
            <a:ext cx="6904761" cy="35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39069"/>
            <a:ext cx="6514285" cy="35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67813"/>
            <a:ext cx="9933333" cy="362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706084"/>
            <a:ext cx="523809" cy="323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0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1869666"/>
            <a:ext cx="285714" cy="296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2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1181928"/>
            <a:ext cx="295238" cy="30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00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250193"/>
            <a:ext cx="333333" cy="28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772100"/>
            <a:ext cx="10800000" cy="1442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3428815"/>
            <a:ext cx="10800000" cy="2082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386025" y="4365087"/>
            <a:ext cx="295238" cy="296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897459"/>
            <a:ext cx="266666" cy="28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3260721"/>
            <a:ext cx="333333" cy="28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7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887394"/>
            <a:ext cx="266666" cy="29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509585"/>
            <a:ext cx="10800000" cy="1346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2024-07-24T08:33:24Z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