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5" r:id="rId4"/>
    <p:sldId id="364" r:id="rId5"/>
    <p:sldId id="363" r:id="rId6"/>
    <p:sldId id="362" r:id="rId7"/>
    <p:sldId id="360" r:id="rId8"/>
    <p:sldId id="359" r:id="rId9"/>
    <p:sldId id="357" r:id="rId10"/>
    <p:sldId id="356" r:id="rId11"/>
    <p:sldId id="355" r:id="rId12"/>
    <p:sldId id="354" r:id="rId13"/>
    <p:sldId id="352" r:id="rId14"/>
    <p:sldId id="350" r:id="rId15"/>
    <p:sldId id="348" r:id="rId16"/>
    <p:sldId id="347" r:id="rId17"/>
    <p:sldId id="343" r:id="rId18"/>
    <p:sldId id="342" r:id="rId19"/>
    <p:sldId id="341" r:id="rId20"/>
    <p:sldId id="340" r:id="rId21"/>
    <p:sldId id="339" r:id="rId22"/>
    <p:sldId id="337" r:id="rId23"/>
    <p:sldId id="335" r:id="rId24"/>
    <p:sldId id="333" r:id="rId25"/>
    <p:sldId id="332" r:id="rId26"/>
    <p:sldId id="331" r:id="rId27"/>
    <p:sldId id="330" r:id="rId28"/>
    <p:sldId id="329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30"/>
          <a:stretch>
            <a:fillRect/>
          </a:stretch>
        </p:blipFill>
        <p:spPr>
          <a:xfrm>
            <a:off x="839470" y="3140710"/>
            <a:ext cx="10800080" cy="101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3976336"/>
            <a:ext cx="266666" cy="28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2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3052196"/>
            <a:ext cx="257142" cy="27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356425"/>
            <a:ext cx="10800000" cy="3187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85711" y="4606603"/>
            <a:ext cx="257142" cy="2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4282" y="4606603"/>
            <a:ext cx="247619" cy="2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66663" y="5961759"/>
            <a:ext cx="590476" cy="334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23806" y="5999933"/>
            <a:ext cx="1190476" cy="28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1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67619" y="1364077"/>
            <a:ext cx="171428" cy="27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1950" y="2218055"/>
            <a:ext cx="715645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37020"/>
            <a:ext cx="10800000" cy="1460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920000" y="4030069"/>
            <a:ext cx="247619" cy="286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800000" cy="1370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1989270"/>
            <a:ext cx="10800000" cy="4660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76576" y="6211341"/>
            <a:ext cx="257142" cy="285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43809" y="1849679"/>
            <a:ext cx="1190476" cy="32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3187065"/>
            <a:ext cx="366712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3788860"/>
            <a:ext cx="10800000" cy="2354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160780" y="4770755"/>
            <a:ext cx="550100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53640" y="5297805"/>
            <a:ext cx="224663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0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2876550"/>
            <a:ext cx="5428615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26970" y="3611880"/>
            <a:ext cx="136906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20165" y="4231640"/>
            <a:ext cx="879856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7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0165" y="2592070"/>
            <a:ext cx="740410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7142" y="3249780"/>
            <a:ext cx="4476190" cy="343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142" y="3897852"/>
            <a:ext cx="4276190" cy="352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58095" y="4555454"/>
            <a:ext cx="7123809" cy="31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761" y="1086459"/>
            <a:ext cx="3142857" cy="29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44601"/>
            <a:ext cx="3133333" cy="28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2770" y="2393315"/>
            <a:ext cx="143319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060700"/>
            <a:ext cx="748982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1764480"/>
            <a:ext cx="10800000" cy="251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506040" y="3137598"/>
            <a:ext cx="285714" cy="29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527"/>
          <a:stretch>
            <a:fillRect/>
          </a:stretch>
        </p:blipFill>
        <p:spPr>
          <a:xfrm>
            <a:off x="839470" y="1052195"/>
            <a:ext cx="1080008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2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10081895" cy="32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840520"/>
            <a:ext cx="2571428" cy="64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880837"/>
            <a:ext cx="6552380" cy="64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930697"/>
            <a:ext cx="5352380" cy="639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580705"/>
            <a:ext cx="10800000" cy="4455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729615" y="4879340"/>
            <a:ext cx="5142865" cy="62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9529" y="5868618"/>
            <a:ext cx="6142857" cy="324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animBg="1"/>
      <p:bldP spid="11" grpId="0" bldLvl="0" animBg="1"/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740225"/>
            <a:ext cx="10800000" cy="3259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861250"/>
            <a:ext cx="10800000" cy="2764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1415" y="5501005"/>
            <a:ext cx="1020381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9505" y="6130290"/>
            <a:ext cx="193738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9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63625"/>
            <a:ext cx="10003155" cy="6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1905393"/>
            <a:ext cx="6619047" cy="30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524480"/>
            <a:ext cx="6523809" cy="33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115310"/>
            <a:ext cx="662305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animBg="1"/>
      <p:bldP spid="11" grpId="0" animBg="1"/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9523" y="1143574"/>
            <a:ext cx="1638096" cy="3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0000" y="2516173"/>
            <a:ext cx="2000000" cy="305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8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383"/>
            <a:ext cx="7247619" cy="33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05958"/>
            <a:ext cx="4076190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73194"/>
            <a:ext cx="4809523" cy="295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54642"/>
            <a:ext cx="3552380" cy="343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593282"/>
            <a:ext cx="6352380" cy="32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9809480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83260"/>
            <a:ext cx="8819047" cy="343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90" y="3012440"/>
            <a:ext cx="670496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55" y="684345"/>
            <a:ext cx="10800000" cy="2873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480" y="3428815"/>
            <a:ext cx="10800000" cy="3362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683768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170" y="1674495"/>
            <a:ext cx="350647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3100" y="2382520"/>
            <a:ext cx="225679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031490"/>
            <a:ext cx="3392170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1820" y="3660140"/>
            <a:ext cx="360426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8800" y="4327525"/>
            <a:ext cx="264731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8165" y="4956175"/>
            <a:ext cx="212407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5594988"/>
            <a:ext cx="1219047" cy="266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  <p:bldP spid="14" grpId="0" bldLvl="0" animBg="1"/>
      <p:bldP spid="17" grpId="0" bldLvl="0" animBg="1"/>
      <p:bldP spid="20" grpId="0" bldLvl="0" animBg="1"/>
      <p:bldP spid="2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9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24665"/>
            <a:ext cx="4857142" cy="30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54410"/>
            <a:ext cx="5209523" cy="30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93697"/>
            <a:ext cx="2228571" cy="28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67619" y="2431863"/>
            <a:ext cx="1523809" cy="267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32983"/>
            <a:ext cx="2047619" cy="29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662729"/>
            <a:ext cx="2619047" cy="28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8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1191843"/>
            <a:ext cx="295238" cy="29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1020" y="1162685"/>
            <a:ext cx="3559810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791494"/>
            <a:ext cx="3914285" cy="304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68053"/>
            <a:ext cx="2133333" cy="2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96967"/>
            <a:ext cx="1419047" cy="25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735410"/>
            <a:ext cx="628571" cy="26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277161"/>
            <a:ext cx="276190" cy="286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4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899166"/>
            <a:ext cx="333334" cy="29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3068770"/>
            <a:ext cx="10800000" cy="201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37765" y="3287900"/>
            <a:ext cx="295238" cy="29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877815"/>
            <a:ext cx="276190" cy="28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0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53333" y="1200736"/>
            <a:ext cx="276190" cy="2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284670"/>
            <a:ext cx="10800000" cy="1853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9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965377"/>
            <a:ext cx="266666" cy="296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34285" y="1191512"/>
            <a:ext cx="304761" cy="29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2024-07-24T08:17:22Z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