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3" r:id="rId5"/>
    <p:sldId id="362" r:id="rId6"/>
    <p:sldId id="361" r:id="rId7"/>
    <p:sldId id="359" r:id="rId8"/>
    <p:sldId id="358" r:id="rId9"/>
    <p:sldId id="356" r:id="rId10"/>
    <p:sldId id="355" r:id="rId11"/>
    <p:sldId id="354" r:id="rId12"/>
    <p:sldId id="350" r:id="rId13"/>
    <p:sldId id="349" r:id="rId14"/>
    <p:sldId id="347" r:id="rId15"/>
    <p:sldId id="346" r:id="rId16"/>
    <p:sldId id="344" r:id="rId17"/>
    <p:sldId id="343" r:id="rId18"/>
    <p:sldId id="342" r:id="rId19"/>
    <p:sldId id="340" r:id="rId20"/>
    <p:sldId id="339" r:id="rId21"/>
    <p:sldId id="338" r:id="rId22"/>
    <p:sldId id="337" r:id="rId23"/>
    <p:sldId id="335" r:id="rId24"/>
    <p:sldId id="334" r:id="rId25"/>
    <p:sldId id="333" r:id="rId26"/>
    <p:sldId id="332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41"/>
          <a:stretch>
            <a:fillRect/>
          </a:stretch>
        </p:blipFill>
        <p:spPr>
          <a:xfrm>
            <a:off x="911860" y="3212465"/>
            <a:ext cx="10800080" cy="872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887968"/>
            <a:ext cx="333333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220660"/>
            <a:ext cx="10800000" cy="1279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50" y="5237295"/>
            <a:ext cx="10800000" cy="160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470" y="4437380"/>
            <a:ext cx="6320155" cy="170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2857" y="3157286"/>
            <a:ext cx="1295238" cy="38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9523" y="2556754"/>
            <a:ext cx="247619" cy="28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024505"/>
            <a:ext cx="568642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6666" y="1934725"/>
            <a:ext cx="438095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39047" y="3974559"/>
            <a:ext cx="247619" cy="28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4260215"/>
            <a:ext cx="2588260" cy="2407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48571" y="1889607"/>
            <a:ext cx="419048" cy="28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34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2854" y="5301500"/>
            <a:ext cx="847619" cy="29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5246022"/>
            <a:ext cx="857142" cy="2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4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142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9529" y="3960972"/>
            <a:ext cx="1666665" cy="36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752960"/>
            <a:ext cx="2838095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371725"/>
            <a:ext cx="1009904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91067"/>
            <a:ext cx="1961904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19645"/>
            <a:ext cx="9866666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48223"/>
            <a:ext cx="4419047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76801"/>
            <a:ext cx="9904761" cy="333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486331"/>
            <a:ext cx="866666" cy="342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32555"/>
            <a:ext cx="10800000" cy="373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09"/>
          <a:stretch>
            <a:fillRect/>
          </a:stretch>
        </p:blipFill>
        <p:spPr>
          <a:xfrm>
            <a:off x="1224915" y="4076065"/>
            <a:ext cx="10800080" cy="2677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55590"/>
            <a:ext cx="10800000" cy="1823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1898768"/>
            <a:ext cx="323809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466"/>
          <a:stretch>
            <a:fillRect/>
          </a:stretch>
        </p:blipFill>
        <p:spPr>
          <a:xfrm>
            <a:off x="720090" y="97218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72325"/>
            <a:ext cx="10800000" cy="2499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491434" y="4383157"/>
            <a:ext cx="295238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74"/>
          <a:stretch>
            <a:fillRect/>
          </a:stretch>
        </p:blipFill>
        <p:spPr>
          <a:xfrm>
            <a:off x="877570" y="889185"/>
            <a:ext cx="10800080" cy="179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9384" y="1052578"/>
            <a:ext cx="4580952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4622" y="1052578"/>
            <a:ext cx="3466665" cy="324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384" y="1682039"/>
            <a:ext cx="6666666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384" y="2301961"/>
            <a:ext cx="9180952" cy="33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742505"/>
            <a:ext cx="10800000" cy="271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52132" y="3933143"/>
            <a:ext cx="447619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2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81758"/>
            <a:ext cx="7200000" cy="3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9635"/>
            <a:ext cx="4380952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563495"/>
            <a:ext cx="88684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190" y="3933190"/>
            <a:ext cx="6949440" cy="269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5" y="3965575"/>
            <a:ext cx="239077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4364990"/>
            <a:ext cx="34671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76930"/>
            <a:ext cx="5828571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34437"/>
            <a:ext cx="6704761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525240"/>
            <a:ext cx="4028571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192276"/>
            <a:ext cx="4057142" cy="4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3582969"/>
            <a:ext cx="561904" cy="2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64243"/>
            <a:ext cx="8780952" cy="333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783634"/>
            <a:ext cx="9123809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1825" y="1124585"/>
            <a:ext cx="6376035" cy="23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62857" y="1838851"/>
            <a:ext cx="447619" cy="29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3333" y="1838851"/>
            <a:ext cx="857142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380" y="4437380"/>
            <a:ext cx="356235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772613"/>
            <a:ext cx="276190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607"/>
            <a:ext cx="4152380" cy="32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30985"/>
            <a:ext cx="4152380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60908"/>
            <a:ext cx="3333333" cy="32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090831"/>
            <a:ext cx="2142857" cy="31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711210"/>
            <a:ext cx="4104761" cy="31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331589"/>
            <a:ext cx="4104761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961512"/>
            <a:ext cx="4733333" cy="32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1052830"/>
            <a:ext cx="5673090" cy="359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812774"/>
            <a:ext cx="285714" cy="29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3061608"/>
            <a:ext cx="295238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4110990"/>
            <a:ext cx="3204845" cy="2483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592801"/>
            <a:ext cx="295238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3572510"/>
            <a:ext cx="284797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50389"/>
            <a:ext cx="276190" cy="2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644900"/>
            <a:ext cx="3630295" cy="269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34870"/>
            <a:ext cx="333334" cy="295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284855"/>
            <a:ext cx="42767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524864"/>
            <a:ext cx="304761" cy="28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