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6" r:id="rId4"/>
    <p:sldId id="364" r:id="rId5"/>
    <p:sldId id="363" r:id="rId6"/>
    <p:sldId id="362" r:id="rId7"/>
    <p:sldId id="360" r:id="rId8"/>
    <p:sldId id="358" r:id="rId9"/>
    <p:sldId id="357" r:id="rId10"/>
    <p:sldId id="355" r:id="rId11"/>
    <p:sldId id="354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2" r:id="rId22"/>
    <p:sldId id="341" r:id="rId23"/>
    <p:sldId id="340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40"/>
          <a:stretch>
            <a:fillRect/>
          </a:stretch>
        </p:blipFill>
        <p:spPr>
          <a:xfrm>
            <a:off x="942975" y="3429000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096000" y="1672590"/>
            <a:ext cx="1033145" cy="10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142" y="2975858"/>
            <a:ext cx="1580952" cy="37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0785" y="3643630"/>
            <a:ext cx="70142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0476" y="1881414"/>
            <a:ext cx="247619" cy="2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680"/>
            <a:ext cx="10800000" cy="146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52377" y="3282203"/>
            <a:ext cx="571428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2506276"/>
            <a:ext cx="609523" cy="285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190" y="1152995"/>
            <a:ext cx="780952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24761" y="2524755"/>
            <a:ext cx="257142" cy="29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9885" y="4234180"/>
            <a:ext cx="93091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29005"/>
            <a:ext cx="462216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861820" y="2010410"/>
            <a:ext cx="289687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914525" y="3151505"/>
            <a:ext cx="208851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861820" y="4149090"/>
            <a:ext cx="208851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471420"/>
            <a:ext cx="8154670" cy="83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96190" y="3586697"/>
            <a:ext cx="2095238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96190" y="4226057"/>
            <a:ext cx="600000" cy="25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544484"/>
            <a:ext cx="5142857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0000" y="3183009"/>
            <a:ext cx="523809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802472"/>
            <a:ext cx="5114285" cy="33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4460057"/>
            <a:ext cx="2733333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0000" y="5089051"/>
            <a:ext cx="4219047" cy="3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5746635"/>
            <a:ext cx="8028571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925260"/>
            <a:ext cx="10800000" cy="217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3570" y="4583816"/>
            <a:ext cx="247619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4480"/>
            <a:ext cx="10800000" cy="178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955972"/>
            <a:ext cx="295238" cy="287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170"/>
          <a:stretch>
            <a:fillRect/>
          </a:stretch>
        </p:blipFill>
        <p:spPr>
          <a:xfrm>
            <a:off x="767715" y="1124585"/>
            <a:ext cx="10800080" cy="58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313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424761" y="3720272"/>
            <a:ext cx="333334" cy="29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3751313"/>
            <a:ext cx="2619047" cy="31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972185"/>
            <a:ext cx="516509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7540"/>
            <a:ext cx="10800000" cy="263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344776"/>
            <a:ext cx="8952380" cy="3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993390"/>
            <a:ext cx="1040257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32625"/>
            <a:ext cx="10800000" cy="391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04" y="3604213"/>
            <a:ext cx="9857142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271503"/>
            <a:ext cx="4638095" cy="32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976923"/>
            <a:ext cx="1647619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606082"/>
            <a:ext cx="1914285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6273371"/>
            <a:ext cx="4380952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770" y="2987490"/>
            <a:ext cx="10800000" cy="379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674" y="3082745"/>
            <a:ext cx="5133333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674" y="3740008"/>
            <a:ext cx="5447619" cy="33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674" y="4387745"/>
            <a:ext cx="4657142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4341" y="5073585"/>
            <a:ext cx="3314285" cy="27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4341" y="5730847"/>
            <a:ext cx="2647619" cy="24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4341" y="6378585"/>
            <a:ext cx="876190" cy="26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11826"/>
            <a:ext cx="8085714" cy="34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288730"/>
            <a:ext cx="1580952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908432"/>
            <a:ext cx="6933334" cy="343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556735"/>
            <a:ext cx="6438095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243174"/>
            <a:ext cx="2666666" cy="3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24585"/>
            <a:ext cx="4594860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231204"/>
            <a:ext cx="3742857" cy="31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879885"/>
            <a:ext cx="2761904" cy="31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528695"/>
            <a:ext cx="3552190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515485"/>
            <a:ext cx="9582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  <p:bldP spid="11" grpId="0" bldLvl="0" animBg="1"/>
      <p:bldP spid="1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656"/>
            <a:ext cx="4590476" cy="31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2402"/>
            <a:ext cx="2857142" cy="31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33927"/>
            <a:ext cx="7609523" cy="35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3084195"/>
            <a:ext cx="6531610" cy="92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1848259"/>
            <a:ext cx="266666" cy="285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1428" y="2524503"/>
            <a:ext cx="257142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4581809"/>
            <a:ext cx="571428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0000" y="4581809"/>
            <a:ext cx="247619" cy="2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0" y="5012690"/>
            <a:ext cx="847725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2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232305"/>
            <a:ext cx="304761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680418"/>
            <a:ext cx="9847619" cy="33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319143"/>
            <a:ext cx="4123809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3809" y="3211585"/>
            <a:ext cx="247619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81904" y="3888225"/>
            <a:ext cx="266666" cy="28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3789045"/>
            <a:ext cx="75342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571" y="1832560"/>
            <a:ext cx="1352380" cy="334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1870808"/>
            <a:ext cx="809523" cy="28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00952" y="1956864"/>
            <a:ext cx="247619" cy="200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2636520"/>
            <a:ext cx="75342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451100"/>
            <a:ext cx="10037445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49482"/>
            <a:ext cx="9857142" cy="26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2857" y="4388971"/>
            <a:ext cx="742857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537"/>
            <a:ext cx="9800000" cy="33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5238" y="1822362"/>
            <a:ext cx="733333" cy="24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43413"/>
            <a:ext cx="3171428" cy="25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83573"/>
            <a:ext cx="1161904" cy="26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572178"/>
            <a:ext cx="333334" cy="2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879566"/>
            <a:ext cx="304761" cy="28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16470"/>
            <a:ext cx="10800000" cy="1696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28568" y="4050025"/>
            <a:ext cx="276190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869630"/>
            <a:ext cx="295238" cy="30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4"/>
          <a:stretch>
            <a:fillRect/>
          </a:stretch>
        </p:blipFill>
        <p:spPr>
          <a:xfrm>
            <a:off x="4584065" y="3213100"/>
            <a:ext cx="4032340" cy="3133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917415"/>
            <a:ext cx="333334" cy="286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075" y="3789045"/>
            <a:ext cx="400050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3621855"/>
            <a:ext cx="10800000" cy="275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9089" y="5241162"/>
            <a:ext cx="295237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4842211"/>
            <a:ext cx="285714" cy="295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