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8" r:id="rId4"/>
    <p:sldId id="366" r:id="rId5"/>
    <p:sldId id="364" r:id="rId6"/>
    <p:sldId id="363" r:id="rId7"/>
    <p:sldId id="362" r:id="rId8"/>
    <p:sldId id="359" r:id="rId9"/>
    <p:sldId id="358" r:id="rId10"/>
    <p:sldId id="357" r:id="rId11"/>
    <p:sldId id="356" r:id="rId12"/>
    <p:sldId id="354" r:id="rId13"/>
    <p:sldId id="352" r:id="rId14"/>
    <p:sldId id="351" r:id="rId15"/>
    <p:sldId id="349" r:id="rId16"/>
    <p:sldId id="348" r:id="rId17"/>
    <p:sldId id="347" r:id="rId18"/>
    <p:sldId id="345" r:id="rId19"/>
    <p:sldId id="344" r:id="rId20"/>
    <p:sldId id="343" r:id="rId21"/>
    <p:sldId id="342" r:id="rId22"/>
    <p:sldId id="340" r:id="rId23"/>
    <p:sldId id="339" r:id="rId24"/>
    <p:sldId id="338" r:id="rId25"/>
    <p:sldId id="336" r:id="rId26"/>
    <p:sldId id="334" r:id="rId27"/>
    <p:sldId id="333" r:id="rId28"/>
    <p:sldId id="332" r:id="rId29"/>
    <p:sldId id="331" r:id="rId30"/>
    <p:sldId id="329" r:id="rId31"/>
    <p:sldId id="327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24"/>
          <a:stretch>
            <a:fillRect/>
          </a:stretch>
        </p:blipFill>
        <p:spPr>
          <a:xfrm>
            <a:off x="816610" y="3429000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2357131"/>
            <a:ext cx="571428" cy="28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15238" y="3226421"/>
            <a:ext cx="704761" cy="277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45755" y="880110"/>
            <a:ext cx="13823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788860"/>
            <a:ext cx="10800000" cy="201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9462863" y="4712683"/>
            <a:ext cx="438095" cy="2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5720" y="5369836"/>
            <a:ext cx="561904" cy="285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842035"/>
            <a:ext cx="771428" cy="28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284670"/>
            <a:ext cx="10800000" cy="2350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4291" y="5014219"/>
            <a:ext cx="266666" cy="28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48571" y="1249837"/>
            <a:ext cx="247619" cy="28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0476" y="1872575"/>
            <a:ext cx="904761" cy="344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004760"/>
            <a:ext cx="10800000" cy="173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2617" y="5272548"/>
            <a:ext cx="419047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2730" y="1071880"/>
            <a:ext cx="3799840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19830" y="2066925"/>
            <a:ext cx="4565015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62730" y="3261995"/>
            <a:ext cx="181673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110355" y="3979545"/>
            <a:ext cx="236664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4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640" y="3015615"/>
            <a:ext cx="732726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10476" y="4064249"/>
            <a:ext cx="1895238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10476" y="4675064"/>
            <a:ext cx="771428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180" y="2132330"/>
            <a:ext cx="537210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7045" y="2786380"/>
            <a:ext cx="245872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17345" y="3407410"/>
            <a:ext cx="146494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1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2063750"/>
            <a:ext cx="4531360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743075" y="3166745"/>
            <a:ext cx="2320290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807845" y="4140200"/>
            <a:ext cx="145288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8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765" y="1489525"/>
            <a:ext cx="10800000" cy="17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87622" y="1890717"/>
            <a:ext cx="266666" cy="27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26"/>
          <a:stretch>
            <a:fillRect/>
          </a:stretch>
        </p:blipFill>
        <p:spPr>
          <a:xfrm>
            <a:off x="720090" y="99377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425"/>
            <a:ext cx="10800000" cy="3327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272380" y="4891521"/>
            <a:ext cx="266666" cy="286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8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186"/>
            <a:ext cx="8828571" cy="30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697480"/>
            <a:ext cx="8133333" cy="324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27503"/>
            <a:ext cx="2104761" cy="25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1030" y="2919095"/>
            <a:ext cx="1880235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82545"/>
            <a:ext cx="4504761" cy="315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4044130"/>
            <a:ext cx="10800000" cy="259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20004" y="4149010"/>
            <a:ext cx="9352380" cy="362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0004" y="4787831"/>
            <a:ext cx="4704761" cy="25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0004" y="5378979"/>
            <a:ext cx="1628571" cy="266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0004" y="5931987"/>
            <a:ext cx="7819047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bldLvl="0" animBg="1"/>
      <p:bldP spid="10" grpId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48455"/>
            <a:ext cx="9939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1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755" y="2480945"/>
            <a:ext cx="37147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3333" y="2480700"/>
            <a:ext cx="2390476" cy="381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9805" y="3115945"/>
            <a:ext cx="35242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333" y="3139563"/>
            <a:ext cx="1600000" cy="362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820545"/>
            <a:ext cx="563880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53515" y="2803525"/>
            <a:ext cx="382206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3515" y="3683635"/>
            <a:ext cx="3574415" cy="828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84910" y="4842510"/>
            <a:ext cx="1468755" cy="721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5084895"/>
            <a:ext cx="10800000" cy="132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53160"/>
            <a:ext cx="9992995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782492"/>
            <a:ext cx="5209523" cy="3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411815"/>
            <a:ext cx="9733333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31603"/>
            <a:ext cx="4685714" cy="3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660926"/>
            <a:ext cx="9733333" cy="324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80714"/>
            <a:ext cx="9047619" cy="3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5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96190" y="3031267"/>
            <a:ext cx="647618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523" y="3698622"/>
            <a:ext cx="428571" cy="286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0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770" y="4247965"/>
            <a:ext cx="10800000" cy="344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674" y="4353000"/>
            <a:ext cx="9342857" cy="32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674" y="4964114"/>
            <a:ext cx="1409523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4817" y="4964114"/>
            <a:ext cx="4371428" cy="324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674" y="5565679"/>
            <a:ext cx="7190476" cy="34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7674" y="6186342"/>
            <a:ext cx="1228571" cy="31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413389" y="6186342"/>
            <a:ext cx="5380953" cy="33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40" y="612590"/>
            <a:ext cx="10800000" cy="3181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3572960"/>
            <a:ext cx="10800000" cy="2819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506899"/>
            <a:ext cx="295238" cy="2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3644715"/>
            <a:ext cx="10800000" cy="2439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00958" y="3854357"/>
            <a:ext cx="295238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25080" y="1924685"/>
            <a:ext cx="135445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72040" y="1924685"/>
            <a:ext cx="76327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15415" y="3048635"/>
            <a:ext cx="207391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148905"/>
            <a:ext cx="10800000" cy="2402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5891530" y="4849495"/>
            <a:ext cx="393700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86890" y="4781550"/>
            <a:ext cx="2838450" cy="91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1" grpId="0" bldLvl="0" animBg="1"/>
      <p:bldP spid="14" grpId="0" bldLvl="0" animBg="1"/>
      <p:bldP spid="1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773555"/>
            <a:ext cx="562229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2277110"/>
            <a:ext cx="10434320" cy="185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911225" y="4364990"/>
            <a:ext cx="562229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911225" y="5445125"/>
            <a:ext cx="5622290" cy="86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4" grpId="0" bldLvl="0" animBg="1"/>
      <p:bldP spid="3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3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191443"/>
            <a:ext cx="285714" cy="295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50423"/>
            <a:ext cx="295238" cy="286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9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1556200"/>
            <a:ext cx="10800000" cy="303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1955" y="2463629"/>
            <a:ext cx="333333" cy="28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508950"/>
            <a:ext cx="10800000" cy="1284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3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517200"/>
            <a:ext cx="266666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515077"/>
            <a:ext cx="295238" cy="27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9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1839392"/>
            <a:ext cx="285714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1" b="91292"/>
          <a:stretch>
            <a:fillRect/>
          </a:stretch>
        </p:blipFill>
        <p:spPr>
          <a:xfrm>
            <a:off x="7752080" y="5051425"/>
            <a:ext cx="3768090" cy="24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2024-07-24T07:51:08Z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