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4" r:id="rId4"/>
    <p:sldId id="362" r:id="rId5"/>
    <p:sldId id="361" r:id="rId6"/>
    <p:sldId id="360" r:id="rId7"/>
    <p:sldId id="358" r:id="rId8"/>
    <p:sldId id="357" r:id="rId9"/>
    <p:sldId id="356" r:id="rId10"/>
    <p:sldId id="355" r:id="rId11"/>
    <p:sldId id="354" r:id="rId12"/>
    <p:sldId id="351" r:id="rId13"/>
    <p:sldId id="347" r:id="rId14"/>
    <p:sldId id="346" r:id="rId15"/>
    <p:sldId id="345" r:id="rId16"/>
    <p:sldId id="344" r:id="rId17"/>
    <p:sldId id="343" r:id="rId18"/>
    <p:sldId id="341" r:id="rId19"/>
    <p:sldId id="339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46"/>
          <a:stretch>
            <a:fillRect/>
          </a:stretch>
        </p:blipFill>
        <p:spPr>
          <a:xfrm>
            <a:off x="1127760" y="2924810"/>
            <a:ext cx="10800080" cy="116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5714" y="1915016"/>
            <a:ext cx="3371429" cy="381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2686576"/>
            <a:ext cx="571428" cy="304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212280"/>
            <a:ext cx="10800000" cy="178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609520" y="3509093"/>
            <a:ext cx="2542858" cy="37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4758" y="4485707"/>
            <a:ext cx="723809" cy="35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958530"/>
            <a:ext cx="10800000" cy="14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380949" y="5942030"/>
            <a:ext cx="257142" cy="2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4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515560"/>
            <a:ext cx="10800000" cy="887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8808" y="1773198"/>
            <a:ext cx="247619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9315"/>
            <a:ext cx="10800000" cy="177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438092" y="3608883"/>
            <a:ext cx="161904" cy="2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24140"/>
            <a:ext cx="10800000" cy="217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958101" y="5782696"/>
            <a:ext cx="44761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0476" y="4792899"/>
            <a:ext cx="647619" cy="2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4818196"/>
            <a:ext cx="857142" cy="28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355160"/>
            <a:ext cx="4504761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4012912"/>
            <a:ext cx="4752380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740" y="4689475"/>
            <a:ext cx="495808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954361"/>
            <a:ext cx="6123809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611971"/>
            <a:ext cx="4714285" cy="324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279112"/>
            <a:ext cx="4609523" cy="33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955540"/>
            <a:ext cx="558292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221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915" y="2834455"/>
            <a:ext cx="10800000" cy="476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819" y="2996605"/>
            <a:ext cx="7619047" cy="33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819" y="3683362"/>
            <a:ext cx="5276190" cy="30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819" y="4360581"/>
            <a:ext cx="1723809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819" y="5056876"/>
            <a:ext cx="1066666" cy="26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1819" y="5695941"/>
            <a:ext cx="2723809" cy="32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0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2402655"/>
            <a:ext cx="10800000" cy="410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640965"/>
            <a:ext cx="66325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229" y="3326537"/>
            <a:ext cx="6000000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229" y="4002781"/>
            <a:ext cx="5780952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229" y="4669500"/>
            <a:ext cx="3295238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7229" y="5345744"/>
            <a:ext cx="1666666" cy="3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-35745"/>
            <a:ext cx="10800000" cy="370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70" y="3492315"/>
            <a:ext cx="10800000" cy="451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674" y="3644740"/>
            <a:ext cx="9200000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674" y="4359233"/>
            <a:ext cx="5152380" cy="6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674" y="5397629"/>
            <a:ext cx="3800000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674" y="6054962"/>
            <a:ext cx="2295238" cy="32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37198" y="6054962"/>
            <a:ext cx="5666666" cy="33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584015"/>
            <a:ext cx="10800000" cy="28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35" y="3376110"/>
            <a:ext cx="10800000" cy="336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1860" y="3429000"/>
            <a:ext cx="492315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139" y="4214365"/>
            <a:ext cx="2695238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225" y="4854575"/>
            <a:ext cx="202565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225" y="5821680"/>
            <a:ext cx="3945255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27980"/>
            <a:ext cx="10800000" cy="2595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10" y="1961590"/>
            <a:ext cx="285714" cy="29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84"/>
          <a:stretch>
            <a:fillRect/>
          </a:stretch>
        </p:blipFill>
        <p:spPr>
          <a:xfrm>
            <a:off x="767715" y="972185"/>
            <a:ext cx="10800080" cy="72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3860"/>
            <a:ext cx="10800000" cy="218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24761" y="5378163"/>
            <a:ext cx="333334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1085850"/>
            <a:ext cx="448945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105" y="1706245"/>
            <a:ext cx="21913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412869"/>
            <a:ext cx="3933333" cy="2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04485"/>
            <a:ext cx="1971428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634269"/>
            <a:ext cx="8047619" cy="36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4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761"/>
            <a:ext cx="9866666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2272"/>
            <a:ext cx="3742857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460625"/>
            <a:ext cx="482219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3470970"/>
            <a:ext cx="1980952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38634"/>
            <a:ext cx="3523809" cy="26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4729994"/>
            <a:ext cx="9923809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5369044"/>
            <a:ext cx="523809" cy="33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48277"/>
            <a:ext cx="9885714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96640"/>
            <a:ext cx="2323809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35467"/>
            <a:ext cx="7085714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74295"/>
            <a:ext cx="1933333" cy="34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430" y="3541395"/>
            <a:ext cx="61372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485455"/>
            <a:ext cx="10800000" cy="2094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875" y="5877560"/>
            <a:ext cx="679132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497"/>
            <a:ext cx="4733333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0664"/>
            <a:ext cx="3809523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67610"/>
            <a:ext cx="339725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05571"/>
            <a:ext cx="4657142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43738"/>
            <a:ext cx="3304761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400954"/>
            <a:ext cx="1800000" cy="31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29590" y="5077460"/>
            <a:ext cx="247650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686812"/>
            <a:ext cx="5876190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2" grpId="0" bldLvl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842"/>
            <a:ext cx="3466666" cy="314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811655"/>
            <a:ext cx="8168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470150"/>
            <a:ext cx="705675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3429000"/>
            <a:ext cx="5397500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88"/>
            <a:ext cx="4076190" cy="76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40264"/>
            <a:ext cx="3085714" cy="314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79165"/>
            <a:ext cx="8657142" cy="33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10423"/>
            <a:ext cx="304761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4520243"/>
            <a:ext cx="266666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55834"/>
            <a:ext cx="304761" cy="28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644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9520" y="4872459"/>
            <a:ext cx="304761" cy="28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680598"/>
            <a:ext cx="295238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671641"/>
            <a:ext cx="266666" cy="2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25568"/>
            <a:ext cx="333333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070038"/>
            <a:ext cx="266666" cy="2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2024-07-24T07:55:27Z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