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9" r:id="rId4"/>
    <p:sldId id="367" r:id="rId5"/>
    <p:sldId id="366" r:id="rId6"/>
    <p:sldId id="365" r:id="rId7"/>
    <p:sldId id="364" r:id="rId8"/>
    <p:sldId id="363" r:id="rId9"/>
    <p:sldId id="361" r:id="rId10"/>
    <p:sldId id="360" r:id="rId11"/>
    <p:sldId id="359" r:id="rId12"/>
    <p:sldId id="358" r:id="rId13"/>
    <p:sldId id="357" r:id="rId14"/>
    <p:sldId id="355" r:id="rId15"/>
    <p:sldId id="354" r:id="rId16"/>
    <p:sldId id="352" r:id="rId17"/>
    <p:sldId id="350" r:id="rId18"/>
    <p:sldId id="349" r:id="rId19"/>
    <p:sldId id="347" r:id="rId20"/>
    <p:sldId id="345" r:id="rId21"/>
    <p:sldId id="343" r:id="rId22"/>
    <p:sldId id="341" r:id="rId23"/>
    <p:sldId id="339" r:id="rId24"/>
    <p:sldId id="337" r:id="rId25"/>
    <p:sldId id="336" r:id="rId26"/>
    <p:sldId id="333" r:id="rId27"/>
    <p:sldId id="330" r:id="rId28"/>
    <p:sldId id="328" r:id="rId29"/>
    <p:sldId id="327" r:id="rId30"/>
    <p:sldId id="32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919"/>
          <a:stretch>
            <a:fillRect/>
          </a:stretch>
        </p:blipFill>
        <p:spPr>
          <a:xfrm>
            <a:off x="911860" y="2996565"/>
            <a:ext cx="10800080" cy="101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3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34285" y="1887918"/>
            <a:ext cx="419047" cy="29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77142" y="3252256"/>
            <a:ext cx="571428" cy="28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29523" y="4607053"/>
            <a:ext cx="171428" cy="28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7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72380" y="1877037"/>
            <a:ext cx="247619" cy="28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10476" y="1867510"/>
            <a:ext cx="247619" cy="295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62857" y="3982440"/>
            <a:ext cx="428571" cy="28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40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34285" y="1881414"/>
            <a:ext cx="247619" cy="28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2276925"/>
            <a:ext cx="10800000" cy="2046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5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9047" y="1916039"/>
            <a:ext cx="247619" cy="286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6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72380" y="1858469"/>
            <a:ext cx="428571" cy="29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7619" y="2544769"/>
            <a:ext cx="1419047" cy="30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805" y="3284670"/>
            <a:ext cx="10800000" cy="2444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1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640" y="2823845"/>
            <a:ext cx="4766310" cy="84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90165" y="3938270"/>
            <a:ext cx="139636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96190" y="4548524"/>
            <a:ext cx="600000" cy="267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6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104390"/>
            <a:ext cx="5961380" cy="86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96190" y="3251776"/>
            <a:ext cx="1038095" cy="257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96190" y="3862260"/>
            <a:ext cx="600000" cy="26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7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2077098"/>
            <a:ext cx="3952380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05714" y="2715388"/>
            <a:ext cx="1514285" cy="314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255" y="3357060"/>
            <a:ext cx="10800000" cy="3398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71159" y="4340412"/>
            <a:ext cx="4819047" cy="315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85445" y="4999162"/>
            <a:ext cx="1657142" cy="267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3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34285" y="1907070"/>
            <a:ext cx="428571" cy="295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9523" y="1907070"/>
            <a:ext cx="428571" cy="295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15238" y="1907070"/>
            <a:ext cx="409523" cy="295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525" y="3736790"/>
            <a:ext cx="10800000" cy="3730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99429" y="3860831"/>
            <a:ext cx="4571428" cy="31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9429" y="4500124"/>
            <a:ext cx="4123809" cy="305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9429" y="5120334"/>
            <a:ext cx="3657142" cy="324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7600" y="5707380"/>
            <a:ext cx="314579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84580" y="6356350"/>
            <a:ext cx="1838960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9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2601729"/>
            <a:ext cx="5695238" cy="314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8265" y="3140710"/>
            <a:ext cx="2054860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4380" y="3869055"/>
            <a:ext cx="858520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62857" y="4536437"/>
            <a:ext cx="1400000" cy="25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62857" y="5165456"/>
            <a:ext cx="780952" cy="26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9700"/>
            <a:ext cx="10800000" cy="144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1848466"/>
            <a:ext cx="266666" cy="285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239"/>
          <a:stretch>
            <a:fillRect/>
          </a:stretch>
        </p:blipFill>
        <p:spPr>
          <a:xfrm>
            <a:off x="720090" y="836295"/>
            <a:ext cx="10800080" cy="80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96380"/>
            <a:ext cx="10800000" cy="2680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438092" y="4551191"/>
            <a:ext cx="266666" cy="28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2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4220660"/>
            <a:ext cx="10800000" cy="2173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5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572960"/>
            <a:ext cx="10800000" cy="1515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0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15060"/>
            <a:ext cx="10036810" cy="103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412187"/>
            <a:ext cx="4228571" cy="276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051211"/>
            <a:ext cx="9838095" cy="276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671159"/>
            <a:ext cx="2638095" cy="3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281570"/>
            <a:ext cx="7209523" cy="3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1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55" y="641985"/>
            <a:ext cx="10253345" cy="2498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3140710"/>
            <a:ext cx="10253345" cy="3863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3284855"/>
            <a:ext cx="262191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3933190"/>
            <a:ext cx="262191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96225" y="2637155"/>
            <a:ext cx="2621915" cy="224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1180" y="4580890"/>
            <a:ext cx="6910705" cy="3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0090" y="5151755"/>
            <a:ext cx="717613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6155055"/>
            <a:ext cx="717613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4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293050"/>
            <a:ext cx="10800000" cy="1442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24522" y="4522371"/>
            <a:ext cx="2123809" cy="363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140" y="5597975"/>
            <a:ext cx="10800000" cy="89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405235" y="5943830"/>
            <a:ext cx="2085714" cy="35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3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468513"/>
            <a:ext cx="3028571" cy="31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078557"/>
            <a:ext cx="7400000" cy="343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707665"/>
            <a:ext cx="7361904" cy="343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346304"/>
            <a:ext cx="6504761" cy="352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4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20" y="918660"/>
            <a:ext cx="10800000" cy="144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6925"/>
            <a:ext cx="10800000" cy="4527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1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72131"/>
            <a:ext cx="5285714" cy="314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91584"/>
            <a:ext cx="4028571" cy="324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430097"/>
            <a:ext cx="1971428" cy="314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097200"/>
            <a:ext cx="3580952" cy="266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697605"/>
            <a:ext cx="532511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3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1239162"/>
            <a:ext cx="276190" cy="28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49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03550" y="1139930"/>
            <a:ext cx="234935" cy="25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2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1905954"/>
            <a:ext cx="304761" cy="29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3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2252005"/>
            <a:ext cx="295238" cy="29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7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2278369"/>
            <a:ext cx="276190" cy="286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356425"/>
            <a:ext cx="10800000" cy="2825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19044" y="4616340"/>
            <a:ext cx="285714" cy="30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2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2567370"/>
            <a:ext cx="333333" cy="296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8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39047" y="2556094"/>
            <a:ext cx="342857" cy="28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2024-07-24T08:03:48Z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