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63" r:id="rId4"/>
    <p:sldId id="361" r:id="rId5"/>
    <p:sldId id="360" r:id="rId6"/>
    <p:sldId id="359" r:id="rId7"/>
    <p:sldId id="358" r:id="rId8"/>
    <p:sldId id="356" r:id="rId9"/>
    <p:sldId id="355" r:id="rId10"/>
    <p:sldId id="354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1" r:id="rId21"/>
    <p:sldId id="339" r:id="rId22"/>
    <p:sldId id="337" r:id="rId23"/>
    <p:sldId id="335" r:id="rId24"/>
    <p:sldId id="333" r:id="rId25"/>
    <p:sldId id="332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13" d="100"/>
          <a:sy n="113" d="100"/>
        </p:scale>
        <p:origin x="978" y="96"/>
      </p:cViewPr>
      <p:guideLst>
        <p:guide orient="horz" pos="2160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80"/>
          <a:stretch>
            <a:fillRect/>
          </a:stretch>
        </p:blipFill>
        <p:spPr>
          <a:xfrm>
            <a:off x="911860" y="3212465"/>
            <a:ext cx="10800080" cy="944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10" y="611320"/>
            <a:ext cx="10800000" cy="3416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0467" y="2920762"/>
            <a:ext cx="266666" cy="286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6"/>
          <a:stretch>
            <a:fillRect/>
          </a:stretch>
        </p:blipFill>
        <p:spPr>
          <a:xfrm>
            <a:off x="3359875" y="3716655"/>
            <a:ext cx="6695350" cy="300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91428" y="1850773"/>
            <a:ext cx="780953" cy="334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2509853"/>
            <a:ext cx="1561904" cy="37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0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858952"/>
            <a:ext cx="733333" cy="286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285" y="3213224"/>
            <a:ext cx="247619" cy="27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002"/>
          <a:stretch>
            <a:fillRect/>
          </a:stretch>
        </p:blipFill>
        <p:spPr>
          <a:xfrm>
            <a:off x="8328025" y="2925445"/>
            <a:ext cx="3455760" cy="3925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2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34285" y="1115058"/>
            <a:ext cx="809523" cy="371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4761" y="1830353"/>
            <a:ext cx="247619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1" t="29348"/>
          <a:stretch>
            <a:fillRect/>
          </a:stretch>
        </p:blipFill>
        <p:spPr>
          <a:xfrm>
            <a:off x="3864065" y="3645720"/>
            <a:ext cx="6695985" cy="2773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2508192"/>
            <a:ext cx="342857" cy="34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9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86666" y="2527515"/>
            <a:ext cx="419047" cy="286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1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73"/>
            <a:ext cx="8619047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3140"/>
            <a:ext cx="2095238" cy="324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3071"/>
            <a:ext cx="1409523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13001"/>
            <a:ext cx="1028571" cy="3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612590"/>
            <a:ext cx="10800000" cy="27769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080" y="3141160"/>
            <a:ext cx="10800000" cy="500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85460" y="3379693"/>
            <a:ext cx="266666" cy="28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4984" y="4734566"/>
            <a:ext cx="2609523" cy="305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85460" y="4715483"/>
            <a:ext cx="2657142" cy="195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2637155"/>
            <a:ext cx="7395845" cy="1981835"/>
          </a:xfrm>
          <a:prstGeom prst="rect">
            <a:avLst/>
          </a:prstGeom>
        </p:spPr>
      </p:pic>
      <p:pic>
        <p:nvPicPr>
          <p:cNvPr id="7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797240"/>
            <a:ext cx="10800000" cy="13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10"/>
          <a:stretch>
            <a:fillRect/>
          </a:stretch>
        </p:blipFill>
        <p:spPr>
          <a:xfrm>
            <a:off x="642620" y="1700080"/>
            <a:ext cx="10800080" cy="1449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0166339" y="1939149"/>
            <a:ext cx="295238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783"/>
          <a:stretch>
            <a:fillRect/>
          </a:stretch>
        </p:blipFill>
        <p:spPr>
          <a:xfrm>
            <a:off x="623570" y="836295"/>
            <a:ext cx="10800080" cy="65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30" y="3140525"/>
            <a:ext cx="10800000" cy="3392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10175863" y="3321599"/>
            <a:ext cx="295238" cy="276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2553888"/>
            <a:ext cx="247619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211420"/>
            <a:ext cx="2571428" cy="314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355"/>
            <a:ext cx="10800000" cy="48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5444940"/>
            <a:ext cx="10800000" cy="1338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9715" y="5703013"/>
            <a:ext cx="790475" cy="296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4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460157"/>
            <a:ext cx="7047619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089763"/>
            <a:ext cx="3438095" cy="3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7370" y="3719195"/>
            <a:ext cx="62776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405" y="4437380"/>
            <a:ext cx="1381125" cy="19621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63"/>
            <a:ext cx="7657142" cy="333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00833"/>
            <a:ext cx="1885714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20076"/>
            <a:ext cx="6190476" cy="32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58373"/>
            <a:ext cx="5447619" cy="30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665" y="3789045"/>
            <a:ext cx="3781425" cy="294322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7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63295"/>
            <a:ext cx="961390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60571"/>
            <a:ext cx="5133333" cy="315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671699"/>
            <a:ext cx="3342857" cy="32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3349625"/>
            <a:ext cx="880999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5253444"/>
            <a:ext cx="247619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24761" y="5253444"/>
            <a:ext cx="247619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666" y="5253444"/>
            <a:ext cx="428571" cy="28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9855" y="5085080"/>
            <a:ext cx="4453890" cy="159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3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915826"/>
            <a:ext cx="257142" cy="28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833429"/>
            <a:ext cx="2942857" cy="33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443867"/>
            <a:ext cx="7676190" cy="343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5063843"/>
            <a:ext cx="2733333" cy="352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4940935"/>
            <a:ext cx="5133975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4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859882"/>
            <a:ext cx="285714" cy="28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229431"/>
            <a:ext cx="323809" cy="28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2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72348"/>
            <a:ext cx="257142" cy="287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700345"/>
            <a:ext cx="10800000" cy="3061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5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487676"/>
            <a:ext cx="285714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4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2529215"/>
            <a:ext cx="295238" cy="28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6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1851762"/>
            <a:ext cx="257142" cy="277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330"/>
          <a:stretch>
            <a:fillRect/>
          </a:stretch>
        </p:blipFill>
        <p:spPr>
          <a:xfrm>
            <a:off x="3900170" y="3008630"/>
            <a:ext cx="4392385" cy="300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jNiMDQxMmI5MjJhMWU2NmI1NTU5OWM5MDZjMGY4ND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62</cp:revision>
  <dcterms:created xsi:type="dcterms:W3CDTF">2015-09-16T06:44:00Z</dcterms:created>
  <dcterms:modified xsi:type="dcterms:W3CDTF">2024-07-24T07:45:50Z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