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5" d="100"/>
          <a:sy n="55" d="100"/>
        </p:scale>
        <p:origin x="40" y="12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A258BE3-EEE5-36E8-472E-C2587BA880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486310" y="2849570"/>
            <a:ext cx="9219381" cy="11588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39A1AB-A610-E1A5-C824-480AD7B807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2834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146114-760B-937F-ACA8-BF7926F5B749}"/>
              </a:ext>
            </a:extLst>
          </p:cNvPr>
          <p:cNvSpPr/>
          <p:nvPr/>
        </p:nvSpPr>
        <p:spPr bwMode="white">
          <a:xfrm>
            <a:off x="2288819" y="5171811"/>
            <a:ext cx="1070062" cy="48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6BD1D3-75F1-9CF1-C090-B603F9D1ABB2}"/>
              </a:ext>
            </a:extLst>
          </p:cNvPr>
          <p:cNvSpPr/>
          <p:nvPr/>
        </p:nvSpPr>
        <p:spPr bwMode="white">
          <a:xfrm>
            <a:off x="8029068" y="5171811"/>
            <a:ext cx="1668571" cy="489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1111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DA1EDB-5D9D-6AD3-3C1B-7ECFBCF0CF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87A073-BDE5-E852-3A54-51F4E5B1930D}"/>
              </a:ext>
            </a:extLst>
          </p:cNvPr>
          <p:cNvSpPr/>
          <p:nvPr/>
        </p:nvSpPr>
        <p:spPr bwMode="white">
          <a:xfrm>
            <a:off x="7104113" y="1196753"/>
            <a:ext cx="106350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6E4E7C-76BA-735C-BBB6-9DD78397F2F7}"/>
              </a:ext>
            </a:extLst>
          </p:cNvPr>
          <p:cNvSpPr/>
          <p:nvPr/>
        </p:nvSpPr>
        <p:spPr bwMode="white">
          <a:xfrm>
            <a:off x="2129523" y="2325636"/>
            <a:ext cx="342857" cy="381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CBB798-6D19-1A4D-ED4A-1377B405FC4A}"/>
              </a:ext>
            </a:extLst>
          </p:cNvPr>
          <p:cNvSpPr/>
          <p:nvPr/>
        </p:nvSpPr>
        <p:spPr bwMode="white">
          <a:xfrm>
            <a:off x="6205714" y="4270298"/>
            <a:ext cx="314285" cy="390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99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D380C6-DB7A-993E-538E-E28C79C0DF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1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E0BCDF-1CD1-752F-E3F9-3418C5EC77C9}"/>
              </a:ext>
            </a:extLst>
          </p:cNvPr>
          <p:cNvSpPr/>
          <p:nvPr/>
        </p:nvSpPr>
        <p:spPr bwMode="white">
          <a:xfrm>
            <a:off x="6815238" y="2250893"/>
            <a:ext cx="2514286" cy="48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AE1710-6BD3-E6EC-F6A6-422BDDB957E7}"/>
              </a:ext>
            </a:extLst>
          </p:cNvPr>
          <p:cNvSpPr/>
          <p:nvPr/>
        </p:nvSpPr>
        <p:spPr bwMode="white">
          <a:xfrm>
            <a:off x="6548571" y="3214835"/>
            <a:ext cx="2504761" cy="48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58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7CD0AD-FA44-A66B-FB55-C49FEC32853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35E9E1-E8E8-1CFC-6A8A-6510D62106AF}"/>
              </a:ext>
            </a:extLst>
          </p:cNvPr>
          <p:cNvSpPr/>
          <p:nvPr/>
        </p:nvSpPr>
        <p:spPr bwMode="white">
          <a:xfrm>
            <a:off x="2672380" y="4145812"/>
            <a:ext cx="1838095" cy="409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2683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3ED615-FE56-26A1-B085-E36761EADF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3E01CE-5FA3-B0C0-AA32-4C115DE2E511}"/>
              </a:ext>
            </a:extLst>
          </p:cNvPr>
          <p:cNvSpPr/>
          <p:nvPr/>
        </p:nvSpPr>
        <p:spPr bwMode="white">
          <a:xfrm>
            <a:off x="7520000" y="2320444"/>
            <a:ext cx="542857" cy="382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8173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994C89-9DE6-6A56-278D-0FE8CE85D2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9168D2-355A-7A57-2012-C67CFFB93594}"/>
              </a:ext>
            </a:extLst>
          </p:cNvPr>
          <p:cNvSpPr/>
          <p:nvPr/>
        </p:nvSpPr>
        <p:spPr bwMode="white">
          <a:xfrm>
            <a:off x="1539047" y="3982584"/>
            <a:ext cx="6717193" cy="52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86CA001-5A9F-6D4F-1976-75ABC581F15A}"/>
              </a:ext>
            </a:extLst>
          </p:cNvPr>
          <p:cNvSpPr/>
          <p:nvPr/>
        </p:nvSpPr>
        <p:spPr bwMode="white">
          <a:xfrm>
            <a:off x="3071664" y="4869160"/>
            <a:ext cx="4104456" cy="526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180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AA0FB2-11B8-2AC9-D7E7-10F263A30F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70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A8FEB7-5236-42A3-12AD-5359DE5EFB6E}"/>
              </a:ext>
            </a:extLst>
          </p:cNvPr>
          <p:cNvSpPr/>
          <p:nvPr/>
        </p:nvSpPr>
        <p:spPr bwMode="white">
          <a:xfrm>
            <a:off x="681904" y="2636912"/>
            <a:ext cx="7862368" cy="710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2230399-819C-80BF-AFB3-D93698F56099}"/>
              </a:ext>
            </a:extLst>
          </p:cNvPr>
          <p:cNvSpPr/>
          <p:nvPr/>
        </p:nvSpPr>
        <p:spPr bwMode="white">
          <a:xfrm>
            <a:off x="2207568" y="3573016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1A74E77-D6F5-65C5-5F4E-45E4B08BC14D}"/>
              </a:ext>
            </a:extLst>
          </p:cNvPr>
          <p:cNvSpPr/>
          <p:nvPr/>
        </p:nvSpPr>
        <p:spPr bwMode="white">
          <a:xfrm>
            <a:off x="2207568" y="4513014"/>
            <a:ext cx="475252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8025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280378-373D-56FF-546A-8033BBEE5C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69321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4533C1-2ECE-55AE-F8B7-AA2D12F0591B}"/>
              </a:ext>
            </a:extLst>
          </p:cNvPr>
          <p:cNvSpPr/>
          <p:nvPr/>
        </p:nvSpPr>
        <p:spPr bwMode="white">
          <a:xfrm>
            <a:off x="1379273" y="4047579"/>
            <a:ext cx="6732951" cy="60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B027F6A-A63B-90B5-411E-592C16BEB28D}"/>
              </a:ext>
            </a:extLst>
          </p:cNvPr>
          <p:cNvSpPr/>
          <p:nvPr/>
        </p:nvSpPr>
        <p:spPr bwMode="white">
          <a:xfrm>
            <a:off x="1379273" y="4725144"/>
            <a:ext cx="6732951" cy="48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2F74996-C153-B88D-2367-456394FF662F}"/>
              </a:ext>
            </a:extLst>
          </p:cNvPr>
          <p:cNvSpPr/>
          <p:nvPr/>
        </p:nvSpPr>
        <p:spPr bwMode="white">
          <a:xfrm>
            <a:off x="1991544" y="5424348"/>
            <a:ext cx="4968552" cy="48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0719016-0BE9-A2D1-AB80-187AEEE637CC}"/>
              </a:ext>
            </a:extLst>
          </p:cNvPr>
          <p:cNvSpPr/>
          <p:nvPr/>
        </p:nvSpPr>
        <p:spPr bwMode="white">
          <a:xfrm>
            <a:off x="1991544" y="6113773"/>
            <a:ext cx="2736304" cy="4835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790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4F7E9-42E4-E3A1-812C-6E313AEFF3A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296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61A941-5371-C60F-75B3-ECDC142D8879}"/>
              </a:ext>
            </a:extLst>
          </p:cNvPr>
          <p:cNvSpPr/>
          <p:nvPr/>
        </p:nvSpPr>
        <p:spPr bwMode="white">
          <a:xfrm>
            <a:off x="688348" y="1196753"/>
            <a:ext cx="3535443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ED1A6F3-E2B6-2DFD-37F2-F51DCB146ABD}"/>
              </a:ext>
            </a:extLst>
          </p:cNvPr>
          <p:cNvSpPr/>
          <p:nvPr/>
        </p:nvSpPr>
        <p:spPr bwMode="white">
          <a:xfrm>
            <a:off x="688348" y="2285602"/>
            <a:ext cx="727986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2674E03-D7E1-42A8-C757-AF029F481605}"/>
              </a:ext>
            </a:extLst>
          </p:cNvPr>
          <p:cNvSpPr/>
          <p:nvPr/>
        </p:nvSpPr>
        <p:spPr bwMode="white">
          <a:xfrm>
            <a:off x="2279576" y="3501008"/>
            <a:ext cx="259228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A47CDCE8-2997-A746-3FF2-F58F1C9CF4CB}"/>
              </a:ext>
            </a:extLst>
          </p:cNvPr>
          <p:cNvSpPr/>
          <p:nvPr/>
        </p:nvSpPr>
        <p:spPr bwMode="white">
          <a:xfrm>
            <a:off x="2279576" y="4581128"/>
            <a:ext cx="19442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5552BF68-D99A-5EE2-AFD0-B087729DE0B4}"/>
              </a:ext>
            </a:extLst>
          </p:cNvPr>
          <p:cNvSpPr/>
          <p:nvPr/>
        </p:nvSpPr>
        <p:spPr bwMode="white">
          <a:xfrm>
            <a:off x="2279577" y="5404536"/>
            <a:ext cx="129614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603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9" grpId="0" animBg="1"/>
      <p:bldP spid="30" grpId="0" animBg="1"/>
      <p:bldP spid="3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195415-8014-4265-9A04-02B4EB21F8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198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B8BED0-FA34-F5A3-87C6-ECBED0262491}"/>
              </a:ext>
            </a:extLst>
          </p:cNvPr>
          <p:cNvSpPr/>
          <p:nvPr/>
        </p:nvSpPr>
        <p:spPr bwMode="white">
          <a:xfrm>
            <a:off x="1362693" y="3435350"/>
            <a:ext cx="4517283" cy="1073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7299B6D-88F6-C66F-255B-8BDE5EC303DF}"/>
              </a:ext>
            </a:extLst>
          </p:cNvPr>
          <p:cNvSpPr/>
          <p:nvPr/>
        </p:nvSpPr>
        <p:spPr bwMode="white">
          <a:xfrm>
            <a:off x="1362693" y="4653136"/>
            <a:ext cx="5021339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D3730060-90EF-B433-4DC7-36320A3FEC06}"/>
              </a:ext>
            </a:extLst>
          </p:cNvPr>
          <p:cNvSpPr/>
          <p:nvPr/>
        </p:nvSpPr>
        <p:spPr bwMode="white">
          <a:xfrm>
            <a:off x="1362693" y="5445224"/>
            <a:ext cx="3293147" cy="47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E0AA8A43-E8A9-C640-54A1-2E7CB2C26AD8}"/>
              </a:ext>
            </a:extLst>
          </p:cNvPr>
          <p:cNvSpPr/>
          <p:nvPr/>
        </p:nvSpPr>
        <p:spPr bwMode="white">
          <a:xfrm>
            <a:off x="1362693" y="6063518"/>
            <a:ext cx="6389491" cy="474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11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3" grpId="0" animBg="1"/>
      <p:bldP spid="2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C9601F-8AA0-3D1D-0070-58D7549C80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77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392721-FED0-CB59-724E-29B77B862979}"/>
              </a:ext>
            </a:extLst>
          </p:cNvPr>
          <p:cNvSpPr/>
          <p:nvPr/>
        </p:nvSpPr>
        <p:spPr bwMode="white">
          <a:xfrm>
            <a:off x="10034285" y="2354880"/>
            <a:ext cx="371428" cy="400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DC7CA3-1DFE-ACA9-81CE-0901BA7764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0776272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763B15-862D-C2F5-5A6E-B3380BB7E2A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9957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F52FA4-EBAC-63B0-9B8F-950337319297}"/>
              </a:ext>
            </a:extLst>
          </p:cNvPr>
          <p:cNvSpPr/>
          <p:nvPr/>
        </p:nvSpPr>
        <p:spPr bwMode="white">
          <a:xfrm>
            <a:off x="688255" y="1122951"/>
            <a:ext cx="6840944" cy="357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54161C-CED2-0285-89A6-6F2F71B47343}"/>
              </a:ext>
            </a:extLst>
          </p:cNvPr>
          <p:cNvSpPr/>
          <p:nvPr/>
        </p:nvSpPr>
        <p:spPr bwMode="white">
          <a:xfrm>
            <a:off x="688255" y="1877710"/>
            <a:ext cx="1618970" cy="317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DACEC11-CD5B-9D39-43C9-2AF208508DDB}"/>
              </a:ext>
            </a:extLst>
          </p:cNvPr>
          <p:cNvSpPr/>
          <p:nvPr/>
        </p:nvSpPr>
        <p:spPr bwMode="white">
          <a:xfrm>
            <a:off x="688254" y="2592745"/>
            <a:ext cx="8000033" cy="1196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43DF0A9-2697-31C0-C664-CE5850FA7D1B}"/>
              </a:ext>
            </a:extLst>
          </p:cNvPr>
          <p:cNvSpPr/>
          <p:nvPr/>
        </p:nvSpPr>
        <p:spPr bwMode="white">
          <a:xfrm>
            <a:off x="1991544" y="4007523"/>
            <a:ext cx="5465647" cy="50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27ED498-5BC1-6799-DC0A-DB86D8CF5C5E}"/>
              </a:ext>
            </a:extLst>
          </p:cNvPr>
          <p:cNvSpPr/>
          <p:nvPr/>
        </p:nvSpPr>
        <p:spPr bwMode="white">
          <a:xfrm>
            <a:off x="1991544" y="4725144"/>
            <a:ext cx="5465647" cy="501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6C606CFA-C4CE-4751-A9DF-0D7D4676034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69" t="71008" r="20658"/>
          <a:stretch/>
        </p:blipFill>
        <p:spPr>
          <a:xfrm>
            <a:off x="3035660" y="5505993"/>
            <a:ext cx="6120680" cy="1091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3737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animBg="1"/>
      <p:bldP spid="21" grpId="0" animBg="1"/>
      <p:bldP spid="22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05734E-44B8-D5EB-4B15-1961206B3F4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631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999502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9F5784-8686-57D9-A9FE-08A0A146FE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9847547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73B079-917F-301A-E870-4AB7AED1A15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65032E-C364-A674-082B-2BD72B22D11A}"/>
              </a:ext>
            </a:extLst>
          </p:cNvPr>
          <p:cNvSpPr/>
          <p:nvPr/>
        </p:nvSpPr>
        <p:spPr bwMode="white">
          <a:xfrm>
            <a:off x="767408" y="1124743"/>
            <a:ext cx="9806584" cy="1872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C18F1E6B-8B25-CB1E-E767-269B1E13FAD2}"/>
              </a:ext>
            </a:extLst>
          </p:cNvPr>
          <p:cNvSpPr/>
          <p:nvPr/>
        </p:nvSpPr>
        <p:spPr bwMode="white">
          <a:xfrm>
            <a:off x="767408" y="3149695"/>
            <a:ext cx="9217024" cy="222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3EF84C59-22BE-9303-1CF4-8D1F9F977C3D}"/>
              </a:ext>
            </a:extLst>
          </p:cNvPr>
          <p:cNvSpPr/>
          <p:nvPr/>
        </p:nvSpPr>
        <p:spPr bwMode="white">
          <a:xfrm>
            <a:off x="767408" y="5589239"/>
            <a:ext cx="3744416" cy="725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00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0" grpId="0" animBg="1"/>
      <p:bldP spid="22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9478D3-52EE-DAFD-A4B3-A0791BE392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A4B94B-A286-DEAF-5B9A-6826C64D1141}"/>
              </a:ext>
            </a:extLst>
          </p:cNvPr>
          <p:cNvSpPr/>
          <p:nvPr/>
        </p:nvSpPr>
        <p:spPr bwMode="white">
          <a:xfrm>
            <a:off x="681904" y="1257831"/>
            <a:ext cx="8222408" cy="1163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6F2AC6A-AE9B-BA0B-B1CA-D9D696AB6186}"/>
              </a:ext>
            </a:extLst>
          </p:cNvPr>
          <p:cNvSpPr/>
          <p:nvPr/>
        </p:nvSpPr>
        <p:spPr bwMode="white">
          <a:xfrm>
            <a:off x="681904" y="2492897"/>
            <a:ext cx="38299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27114EB-F7BC-BBC4-FEC6-32607EB2E85C}"/>
              </a:ext>
            </a:extLst>
          </p:cNvPr>
          <p:cNvSpPr/>
          <p:nvPr/>
        </p:nvSpPr>
        <p:spPr bwMode="white">
          <a:xfrm>
            <a:off x="681904" y="3284984"/>
            <a:ext cx="79343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25681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536A0E-0F31-5A6A-31AE-A65AEAD496A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0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45F63C-7574-BC4C-890D-5CF2D140F973}"/>
              </a:ext>
            </a:extLst>
          </p:cNvPr>
          <p:cNvSpPr/>
          <p:nvPr/>
        </p:nvSpPr>
        <p:spPr bwMode="white">
          <a:xfrm>
            <a:off x="10053333" y="2391964"/>
            <a:ext cx="380952" cy="390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911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DDAC75-5F5C-CDFA-EC5F-467D02E4CB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32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570F4F-A042-5456-91FE-1672D96DF71C}"/>
              </a:ext>
            </a:extLst>
          </p:cNvPr>
          <p:cNvSpPr/>
          <p:nvPr/>
        </p:nvSpPr>
        <p:spPr bwMode="white">
          <a:xfrm>
            <a:off x="10072380" y="1343703"/>
            <a:ext cx="333333" cy="390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1724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10F1D6-2C24-C4A5-C2C7-5BA317DA6AC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823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C59834-C897-2E73-F3E1-BC549D1FC99B}"/>
              </a:ext>
            </a:extLst>
          </p:cNvPr>
          <p:cNvSpPr/>
          <p:nvPr/>
        </p:nvSpPr>
        <p:spPr bwMode="white">
          <a:xfrm>
            <a:off x="9678617" y="2256076"/>
            <a:ext cx="412628" cy="376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0295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6450B0-CA50-BFC4-42B9-EA90D69D15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6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25D598D-E782-D834-20BB-A992E77CDC26}"/>
              </a:ext>
            </a:extLst>
          </p:cNvPr>
          <p:cNvSpPr/>
          <p:nvPr/>
        </p:nvSpPr>
        <p:spPr bwMode="white">
          <a:xfrm>
            <a:off x="10043809" y="1334039"/>
            <a:ext cx="380952" cy="390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3359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7FD709-9E87-FB36-82F0-922BDE51961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6BCED8-C5CE-E5B5-DBEB-EF37F42F4DFB}"/>
              </a:ext>
            </a:extLst>
          </p:cNvPr>
          <p:cNvSpPr/>
          <p:nvPr/>
        </p:nvSpPr>
        <p:spPr bwMode="white">
          <a:xfrm>
            <a:off x="10043809" y="2838878"/>
            <a:ext cx="380952" cy="380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8040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D95584-DF18-23C8-0239-D4769D9554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9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3A2F00-D606-BE5F-3230-A57A57AABA3B}"/>
              </a:ext>
            </a:extLst>
          </p:cNvPr>
          <p:cNvSpPr/>
          <p:nvPr/>
        </p:nvSpPr>
        <p:spPr bwMode="white">
          <a:xfrm>
            <a:off x="10005714" y="2306455"/>
            <a:ext cx="371428" cy="390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815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A4323-ADCD-0B18-CBDA-D6A3FB4837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684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724411-A662-CCEA-C57A-255B66F08793}"/>
              </a:ext>
            </a:extLst>
          </p:cNvPr>
          <p:cNvSpPr/>
          <p:nvPr/>
        </p:nvSpPr>
        <p:spPr bwMode="white">
          <a:xfrm>
            <a:off x="8972150" y="2103730"/>
            <a:ext cx="303760" cy="346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6788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2024-07-28T18:25:08Z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