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8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0A956DB-E09D-5521-26B9-583C7506A1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995581"/>
            <a:ext cx="11377264" cy="86683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F01CEE-8943-B926-313E-AAF5DE3A88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37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0E19C3-A781-1F39-B0DD-E666C02AAD2E}"/>
              </a:ext>
            </a:extLst>
          </p:cNvPr>
          <p:cNvSpPr/>
          <p:nvPr/>
        </p:nvSpPr>
        <p:spPr bwMode="white">
          <a:xfrm>
            <a:off x="1219323" y="4365105"/>
            <a:ext cx="7108925" cy="53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28A5641-6783-6A83-AF8D-03A2E4D83BE0}"/>
              </a:ext>
            </a:extLst>
          </p:cNvPr>
          <p:cNvSpPr/>
          <p:nvPr/>
        </p:nvSpPr>
        <p:spPr bwMode="white">
          <a:xfrm>
            <a:off x="1219323" y="5280712"/>
            <a:ext cx="3580533" cy="53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8870C10-94CA-3F12-361D-A275CB339559}"/>
              </a:ext>
            </a:extLst>
          </p:cNvPr>
          <p:cNvSpPr/>
          <p:nvPr/>
        </p:nvSpPr>
        <p:spPr bwMode="white">
          <a:xfrm>
            <a:off x="1219323" y="6026302"/>
            <a:ext cx="4372621" cy="53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929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35EBE7-BD00-E389-C103-672350C1E1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74" y="764704"/>
            <a:ext cx="10800000" cy="50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C85A6C-1762-F28F-6CAD-D1BA4B23BA9B}"/>
              </a:ext>
            </a:extLst>
          </p:cNvPr>
          <p:cNvSpPr/>
          <p:nvPr/>
        </p:nvSpPr>
        <p:spPr bwMode="white">
          <a:xfrm>
            <a:off x="681904" y="918926"/>
            <a:ext cx="4838032" cy="92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9C6C69AE-50AB-CD09-97D8-F90C89889A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37" t="42656" r="14802" b="41092"/>
          <a:stretch/>
        </p:blipFill>
        <p:spPr>
          <a:xfrm>
            <a:off x="2771932" y="5661248"/>
            <a:ext cx="6648136" cy="9293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98E519B-4352-A632-D9C1-023F35253D0C}"/>
              </a:ext>
            </a:extLst>
          </p:cNvPr>
          <p:cNvSpPr/>
          <p:nvPr/>
        </p:nvSpPr>
        <p:spPr bwMode="white">
          <a:xfrm>
            <a:off x="681904" y="2348881"/>
            <a:ext cx="54140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E5B3354-BF5D-79C6-C19D-2F8D32A94A54}"/>
              </a:ext>
            </a:extLst>
          </p:cNvPr>
          <p:cNvSpPr/>
          <p:nvPr/>
        </p:nvSpPr>
        <p:spPr bwMode="white">
          <a:xfrm>
            <a:off x="681904" y="3257604"/>
            <a:ext cx="54140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26A1333-BADC-8F5A-4805-EECCEC77D53A}"/>
              </a:ext>
            </a:extLst>
          </p:cNvPr>
          <p:cNvSpPr/>
          <p:nvPr/>
        </p:nvSpPr>
        <p:spPr bwMode="white">
          <a:xfrm>
            <a:off x="681904" y="4152490"/>
            <a:ext cx="72142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424B31A-6A06-CF44-1CB0-C080FAF19F6F}"/>
              </a:ext>
            </a:extLst>
          </p:cNvPr>
          <p:cNvSpPr/>
          <p:nvPr/>
        </p:nvSpPr>
        <p:spPr bwMode="white">
          <a:xfrm>
            <a:off x="681904" y="5011930"/>
            <a:ext cx="721429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930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6816BF-6165-577F-029E-81C8C610D9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269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CCCA24-132D-F2E2-5486-79A3F1B47C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36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D941F4-9D32-EE2D-7C82-7725B1E6BA77}"/>
              </a:ext>
            </a:extLst>
          </p:cNvPr>
          <p:cNvSpPr/>
          <p:nvPr/>
        </p:nvSpPr>
        <p:spPr bwMode="white">
          <a:xfrm>
            <a:off x="4395860" y="3642041"/>
            <a:ext cx="2360789" cy="32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2C6005E-2BE1-6408-47A9-8DD8A63CB42C}"/>
              </a:ext>
            </a:extLst>
          </p:cNvPr>
          <p:cNvSpPr/>
          <p:nvPr/>
        </p:nvSpPr>
        <p:spPr bwMode="white">
          <a:xfrm>
            <a:off x="2938191" y="4473953"/>
            <a:ext cx="261429" cy="31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F8BA80-E2A3-C839-BCF8-E7635458A5D6}"/>
              </a:ext>
            </a:extLst>
          </p:cNvPr>
          <p:cNvSpPr/>
          <p:nvPr/>
        </p:nvSpPr>
        <p:spPr bwMode="white">
          <a:xfrm>
            <a:off x="3294686" y="5297942"/>
            <a:ext cx="285196" cy="31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FB1D9F-AF2D-6E64-3510-4F4AFDC8C439}"/>
              </a:ext>
            </a:extLst>
          </p:cNvPr>
          <p:cNvSpPr/>
          <p:nvPr/>
        </p:nvSpPr>
        <p:spPr bwMode="white">
          <a:xfrm>
            <a:off x="6320933" y="5297942"/>
            <a:ext cx="269352" cy="324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825B8BB-483B-7723-1EC8-0D70478F0F5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9" t="80743" r="13007"/>
          <a:stretch/>
        </p:blipFill>
        <p:spPr>
          <a:xfrm>
            <a:off x="7392144" y="3102093"/>
            <a:ext cx="4655428" cy="70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33623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74A934-2043-60E1-F262-6CF51A5D23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8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7FD888-7193-D038-2F65-ED8B72257C84}"/>
              </a:ext>
            </a:extLst>
          </p:cNvPr>
          <p:cNvSpPr/>
          <p:nvPr/>
        </p:nvSpPr>
        <p:spPr bwMode="white">
          <a:xfrm>
            <a:off x="5043111" y="2132857"/>
            <a:ext cx="2754465" cy="540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F81896-18AC-80F1-A425-61422FA6F293}"/>
              </a:ext>
            </a:extLst>
          </p:cNvPr>
          <p:cNvSpPr/>
          <p:nvPr/>
        </p:nvSpPr>
        <p:spPr bwMode="white">
          <a:xfrm>
            <a:off x="3353082" y="3178753"/>
            <a:ext cx="196080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AB5AFD-459C-FD0C-76F8-7D4BDD100655}"/>
              </a:ext>
            </a:extLst>
          </p:cNvPr>
          <p:cNvSpPr/>
          <p:nvPr/>
        </p:nvSpPr>
        <p:spPr bwMode="white">
          <a:xfrm>
            <a:off x="3819941" y="4151220"/>
            <a:ext cx="308126" cy="38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F3A76B-48AB-81F1-771C-EC921F404E18}"/>
              </a:ext>
            </a:extLst>
          </p:cNvPr>
          <p:cNvSpPr/>
          <p:nvPr/>
        </p:nvSpPr>
        <p:spPr bwMode="white">
          <a:xfrm>
            <a:off x="7433427" y="4151220"/>
            <a:ext cx="308126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6DF27D-CE0D-7846-7F9A-96F0B026E4AD}"/>
              </a:ext>
            </a:extLst>
          </p:cNvPr>
          <p:cNvSpPr/>
          <p:nvPr/>
        </p:nvSpPr>
        <p:spPr bwMode="white">
          <a:xfrm>
            <a:off x="5033774" y="5142389"/>
            <a:ext cx="821671" cy="35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782631-E8AF-6F4B-513C-00AEA07E5D61}"/>
              </a:ext>
            </a:extLst>
          </p:cNvPr>
          <p:cNvSpPr/>
          <p:nvPr/>
        </p:nvSpPr>
        <p:spPr bwMode="white">
          <a:xfrm>
            <a:off x="3549162" y="6096155"/>
            <a:ext cx="550894" cy="38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4E50C9-49C8-74EB-C0AD-ED19676EEB05}"/>
              </a:ext>
            </a:extLst>
          </p:cNvPr>
          <p:cNvSpPr/>
          <p:nvPr/>
        </p:nvSpPr>
        <p:spPr bwMode="white">
          <a:xfrm>
            <a:off x="5668701" y="6096155"/>
            <a:ext cx="308126" cy="38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591AD7-2256-3EDD-9E26-1D795B353847}"/>
              </a:ext>
            </a:extLst>
          </p:cNvPr>
          <p:cNvSpPr/>
          <p:nvPr/>
        </p:nvSpPr>
        <p:spPr bwMode="white">
          <a:xfrm>
            <a:off x="7601496" y="6105506"/>
            <a:ext cx="196080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F91A1287-C38C-21B4-4C0C-48501DBAE6D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9" t="80743" r="13007"/>
          <a:stretch/>
        </p:blipFill>
        <p:spPr>
          <a:xfrm>
            <a:off x="7392144" y="3102093"/>
            <a:ext cx="4655428" cy="702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0934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7F3AE-CBAE-D6FE-8898-AFEB30DEBA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70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EE9A06-3C59-B8EE-655E-4B457DCCB787}"/>
              </a:ext>
            </a:extLst>
          </p:cNvPr>
          <p:cNvSpPr/>
          <p:nvPr/>
        </p:nvSpPr>
        <p:spPr bwMode="white">
          <a:xfrm>
            <a:off x="4191336" y="3772000"/>
            <a:ext cx="263949" cy="32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917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642467-DBA4-1DA3-1DB7-8C733A7585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57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7BCE4E-AD5C-07A8-60BB-3FAC3B819C55}"/>
              </a:ext>
            </a:extLst>
          </p:cNvPr>
          <p:cNvSpPr/>
          <p:nvPr/>
        </p:nvSpPr>
        <p:spPr bwMode="white">
          <a:xfrm>
            <a:off x="681904" y="3346080"/>
            <a:ext cx="4766024" cy="44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19119F-38C6-B333-457D-7BA844613E11}"/>
              </a:ext>
            </a:extLst>
          </p:cNvPr>
          <p:cNvSpPr/>
          <p:nvPr/>
        </p:nvSpPr>
        <p:spPr bwMode="white">
          <a:xfrm>
            <a:off x="681904" y="4299526"/>
            <a:ext cx="7180952" cy="4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83F56A-4E71-D008-C58E-1A358CEAAA99}"/>
              </a:ext>
            </a:extLst>
          </p:cNvPr>
          <p:cNvSpPr/>
          <p:nvPr/>
        </p:nvSpPr>
        <p:spPr bwMode="white">
          <a:xfrm>
            <a:off x="681904" y="5300644"/>
            <a:ext cx="8366424" cy="585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87A6B4-7C96-136D-5FA0-81992F3324E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2" t="27543" r="16118" b="54844"/>
          <a:stretch/>
        </p:blipFill>
        <p:spPr>
          <a:xfrm>
            <a:off x="6034338" y="2636912"/>
            <a:ext cx="5904656" cy="1014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03344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41EBB-241E-6697-22D7-DC822C9E41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ABB1D7-C5E3-B925-5544-88237857A1B2}"/>
              </a:ext>
            </a:extLst>
          </p:cNvPr>
          <p:cNvSpPr/>
          <p:nvPr/>
        </p:nvSpPr>
        <p:spPr bwMode="white">
          <a:xfrm>
            <a:off x="479376" y="1200940"/>
            <a:ext cx="4536504" cy="1003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842219-49FD-2332-BF3A-66091722CA00}"/>
              </a:ext>
            </a:extLst>
          </p:cNvPr>
          <p:cNvSpPr/>
          <p:nvPr/>
        </p:nvSpPr>
        <p:spPr bwMode="white">
          <a:xfrm>
            <a:off x="681904" y="2603207"/>
            <a:ext cx="5304761" cy="419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4DCA571-E3AC-7848-7FF6-4ADDA6B5FE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82" t="27543" r="16118" b="54844"/>
          <a:stretch/>
        </p:blipFill>
        <p:spPr>
          <a:xfrm>
            <a:off x="3143672" y="3710602"/>
            <a:ext cx="5904656" cy="1014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2184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F976F6-09FD-D524-184A-D937EE051C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9037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4DBF37-9281-204B-F547-82811270EC54}"/>
              </a:ext>
            </a:extLst>
          </p:cNvPr>
          <p:cNvSpPr/>
          <p:nvPr/>
        </p:nvSpPr>
        <p:spPr bwMode="white">
          <a:xfrm>
            <a:off x="1200283" y="4626906"/>
            <a:ext cx="6111194" cy="364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681835-63E9-85B5-BC1F-2B62CFBEBF5A}"/>
              </a:ext>
            </a:extLst>
          </p:cNvPr>
          <p:cNvSpPr/>
          <p:nvPr/>
        </p:nvSpPr>
        <p:spPr bwMode="white">
          <a:xfrm>
            <a:off x="1175441" y="5447395"/>
            <a:ext cx="5423893" cy="30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EC9B577-2849-8037-5240-1D87E8C9B983}"/>
              </a:ext>
            </a:extLst>
          </p:cNvPr>
          <p:cNvSpPr/>
          <p:nvPr/>
        </p:nvSpPr>
        <p:spPr bwMode="white">
          <a:xfrm>
            <a:off x="1175441" y="6093296"/>
            <a:ext cx="5423893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0904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0647A4-8DA6-A2A3-A1B7-D1BC9E3333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38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2CE32F-6E92-FCDB-2D91-3898470E19F7}"/>
              </a:ext>
            </a:extLst>
          </p:cNvPr>
          <p:cNvSpPr/>
          <p:nvPr/>
        </p:nvSpPr>
        <p:spPr bwMode="white">
          <a:xfrm>
            <a:off x="683478" y="1268760"/>
            <a:ext cx="541252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7B74A8E-1622-6054-F79B-553F9A2CB2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1" t="42656" r="12843" b="38592"/>
          <a:stretch/>
        </p:blipFill>
        <p:spPr>
          <a:xfrm>
            <a:off x="5807968" y="3159357"/>
            <a:ext cx="5412522" cy="845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975D266-EEEE-8BFD-82BF-9715470D36E3}"/>
              </a:ext>
            </a:extLst>
          </p:cNvPr>
          <p:cNvSpPr/>
          <p:nvPr/>
        </p:nvSpPr>
        <p:spPr bwMode="white">
          <a:xfrm>
            <a:off x="720000" y="2429616"/>
            <a:ext cx="4439896" cy="711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2D990D2-079D-5E84-EFCF-6FE954A7E708}"/>
              </a:ext>
            </a:extLst>
          </p:cNvPr>
          <p:cNvSpPr/>
          <p:nvPr/>
        </p:nvSpPr>
        <p:spPr bwMode="white">
          <a:xfrm>
            <a:off x="720000" y="3394743"/>
            <a:ext cx="5087968" cy="978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C6D031A1-AE5D-36E1-01C2-30734F4E6B69}"/>
              </a:ext>
            </a:extLst>
          </p:cNvPr>
          <p:cNvSpPr/>
          <p:nvPr/>
        </p:nvSpPr>
        <p:spPr bwMode="white">
          <a:xfrm>
            <a:off x="720000" y="4742140"/>
            <a:ext cx="8976400" cy="63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E820A0D-B8E6-5B9B-860E-D52AE1500C11}"/>
              </a:ext>
            </a:extLst>
          </p:cNvPr>
          <p:cNvSpPr/>
          <p:nvPr/>
        </p:nvSpPr>
        <p:spPr bwMode="white">
          <a:xfrm>
            <a:off x="720000" y="5562330"/>
            <a:ext cx="4871944" cy="631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34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  <p:bldP spid="24" grpId="0" animBg="1"/>
      <p:bldP spid="2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2024-07-29T07:32:53Z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