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302" r:id="rId2"/>
    <p:sldId id="361" r:id="rId3"/>
    <p:sldId id="360" r:id="rId4"/>
    <p:sldId id="359" r:id="rId5"/>
    <p:sldId id="358" r:id="rId6"/>
    <p:sldId id="357" r:id="rId7"/>
    <p:sldId id="356" r:id="rId8"/>
    <p:sldId id="355" r:id="rId9"/>
    <p:sldId id="354" r:id="rId10"/>
    <p:sldId id="352" r:id="rId11"/>
    <p:sldId id="351" r:id="rId12"/>
    <p:sldId id="349" r:id="rId13"/>
    <p:sldId id="346" r:id="rId14"/>
    <p:sldId id="345" r:id="rId15"/>
    <p:sldId id="343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47" userDrawn="1">
          <p15:clr>
            <a:srgbClr val="A4A3A4"/>
          </p15:clr>
        </p15:guide>
        <p15:guide id="2" pos="37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119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032" autoAdjust="0"/>
    <p:restoredTop sz="93724" autoAdjust="0"/>
  </p:normalViewPr>
  <p:slideViewPr>
    <p:cSldViewPr showGuides="1">
      <p:cViewPr varScale="1">
        <p:scale>
          <a:sx n="54" d="100"/>
          <a:sy n="54" d="100"/>
        </p:scale>
        <p:origin x="84" y="240"/>
      </p:cViewPr>
      <p:guideLst>
        <p:guide orient="horz" pos="4247"/>
        <p:guide pos="37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E7F5CD-CB65-4CEF-904A-C27ADF71A8E3}" type="datetimeFigureOut">
              <a:rPr lang="zh-CN" altLang="en-US" smtClean="0"/>
              <a:t>2024/7/29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B8F100-D30E-4FA6-8ADE-714111923D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2660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B8F100-D30E-4FA6-8ADE-714111923D1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8790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B8F100-D30E-4FA6-8ADE-714111923D1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0426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B8F100-D30E-4FA6-8ADE-714111923D1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0050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AE8DD64-10D3-D353-0154-FA3D0F29D3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8730" y="2824603"/>
            <a:ext cx="8554541" cy="120879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26AED3-A923-25F1-6923-0D713CC87D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1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4753D3-3A54-13BA-83AC-844A1C2B397F}"/>
              </a:ext>
            </a:extLst>
          </p:cNvPr>
          <p:cNvSpPr/>
          <p:nvPr/>
        </p:nvSpPr>
        <p:spPr bwMode="white">
          <a:xfrm>
            <a:off x="10243809" y="1973712"/>
            <a:ext cx="266666" cy="276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8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6DA0BE-4977-7F71-52B1-00888B84A8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5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D2469D-0858-46A3-B0B2-5D20B3A182BC}"/>
              </a:ext>
            </a:extLst>
          </p:cNvPr>
          <p:cNvSpPr/>
          <p:nvPr/>
        </p:nvSpPr>
        <p:spPr bwMode="white">
          <a:xfrm>
            <a:off x="5881904" y="1906871"/>
            <a:ext cx="1647619" cy="343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C517C8-2A44-301A-A86A-2FC3FB809012}"/>
              </a:ext>
            </a:extLst>
          </p:cNvPr>
          <p:cNvSpPr/>
          <p:nvPr/>
        </p:nvSpPr>
        <p:spPr bwMode="white">
          <a:xfrm>
            <a:off x="2662857" y="3423652"/>
            <a:ext cx="580952" cy="324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27BD670-2E73-8778-AB92-A4EA5BA193F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71263"/>
            <a:ext cx="10800000" cy="2310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2CC830-561E-7C48-9E2F-DC0062B701A1}"/>
              </a:ext>
            </a:extLst>
          </p:cNvPr>
          <p:cNvSpPr/>
          <p:nvPr/>
        </p:nvSpPr>
        <p:spPr bwMode="white">
          <a:xfrm>
            <a:off x="7643809" y="5064018"/>
            <a:ext cx="1295238" cy="295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879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3E2C39-61AD-558E-28B9-A436990B5F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29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5EECDC3-B1F5-B8DE-053B-38E34636CB6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664" y="2302019"/>
            <a:ext cx="10800000" cy="838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E3FC8F-2142-CB89-46E3-8B40E716EE01}"/>
              </a:ext>
            </a:extLst>
          </p:cNvPr>
          <p:cNvSpPr/>
          <p:nvPr/>
        </p:nvSpPr>
        <p:spPr bwMode="white">
          <a:xfrm>
            <a:off x="8015521" y="2588024"/>
            <a:ext cx="571428" cy="324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AF3D49F-7924-A025-619F-4C3F540066B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25"/>
          <a:stretch/>
        </p:blipFill>
        <p:spPr>
          <a:xfrm>
            <a:off x="4920168" y="3342345"/>
            <a:ext cx="2351664" cy="2894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15522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3E7FA1-B901-512D-70B6-8B8BF15F1F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2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9EEAEA-E087-E57D-F804-532671E24495}"/>
              </a:ext>
            </a:extLst>
          </p:cNvPr>
          <p:cNvSpPr/>
          <p:nvPr/>
        </p:nvSpPr>
        <p:spPr bwMode="white">
          <a:xfrm>
            <a:off x="9329523" y="1916629"/>
            <a:ext cx="419047" cy="276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2C12AD-EF10-05CA-7A62-C0C8AE53A4BA}"/>
              </a:ext>
            </a:extLst>
          </p:cNvPr>
          <p:cNvSpPr/>
          <p:nvPr/>
        </p:nvSpPr>
        <p:spPr bwMode="white">
          <a:xfrm>
            <a:off x="4662857" y="2584549"/>
            <a:ext cx="371428" cy="276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2E784EE-B6FB-84A4-B201-11F5F37F70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42" r="31554"/>
          <a:stretch/>
        </p:blipFill>
        <p:spPr>
          <a:xfrm>
            <a:off x="4151784" y="3068960"/>
            <a:ext cx="3888432" cy="2894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77816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B7D173-19C2-B012-004B-9FA79B84FEC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82"/>
          <a:stretch/>
        </p:blipFill>
        <p:spPr>
          <a:xfrm>
            <a:off x="720000" y="972001"/>
            <a:ext cx="10800000" cy="2745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0B3EAF-8EF8-AC04-DF64-FAC70AA21259}"/>
              </a:ext>
            </a:extLst>
          </p:cNvPr>
          <p:cNvSpPr/>
          <p:nvPr/>
        </p:nvSpPr>
        <p:spPr bwMode="white">
          <a:xfrm>
            <a:off x="1300952" y="3172343"/>
            <a:ext cx="3219047" cy="34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510316C-F645-C6CA-BE28-AE076841CA0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93"/>
          <a:stretch/>
        </p:blipFill>
        <p:spPr>
          <a:xfrm>
            <a:off x="1309560" y="3974402"/>
            <a:ext cx="10800000" cy="2118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199E4C-B589-2B16-EC9C-F33099833D2F}"/>
              </a:ext>
            </a:extLst>
          </p:cNvPr>
          <p:cNvSpPr/>
          <p:nvPr/>
        </p:nvSpPr>
        <p:spPr bwMode="white">
          <a:xfrm>
            <a:off x="1271464" y="4826592"/>
            <a:ext cx="3085714" cy="333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087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BDCCD5-EAB2-00FC-7C98-5EB039594AA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17"/>
          <a:stretch/>
        </p:blipFill>
        <p:spPr>
          <a:xfrm>
            <a:off x="720000" y="972000"/>
            <a:ext cx="10800000" cy="1808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097E5C-D039-FB93-0742-81B4DAD94150}"/>
              </a:ext>
            </a:extLst>
          </p:cNvPr>
          <p:cNvSpPr/>
          <p:nvPr/>
        </p:nvSpPr>
        <p:spPr bwMode="white">
          <a:xfrm>
            <a:off x="681904" y="2345564"/>
            <a:ext cx="3085714" cy="333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1F442A3-0483-8AF1-AD82-9504CA3DADE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066" r="65557" b="32472"/>
          <a:stretch/>
        </p:blipFill>
        <p:spPr>
          <a:xfrm>
            <a:off x="720000" y="3717032"/>
            <a:ext cx="3719816" cy="1512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2C3793-A54F-7303-704A-AC21AFC680A8}"/>
              </a:ext>
            </a:extLst>
          </p:cNvPr>
          <p:cNvSpPr/>
          <p:nvPr/>
        </p:nvSpPr>
        <p:spPr bwMode="white">
          <a:xfrm>
            <a:off x="681904" y="4498463"/>
            <a:ext cx="3085714" cy="333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968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2534D361-C6F5-5117-CA0E-2C6C86089B1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1504" y="2852936"/>
            <a:ext cx="9289032" cy="2282573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A854B10-3CB8-6938-AB61-710D35BCA27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6378"/>
          <a:stretch/>
        </p:blipFill>
        <p:spPr>
          <a:xfrm>
            <a:off x="1703512" y="2972506"/>
            <a:ext cx="2160240" cy="1628787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15373AAD-E372-569C-4A5C-39A44D9CD1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14540" y="2950880"/>
            <a:ext cx="1950799" cy="237365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C77D8BE5-0416-3AC4-1FD2-3FBF0C5796E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6378"/>
          <a:stretch/>
        </p:blipFill>
        <p:spPr>
          <a:xfrm>
            <a:off x="8761849" y="2972506"/>
            <a:ext cx="2160240" cy="162878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0C491E4-9792-D6DA-B301-B71EBE3467F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393" r="26772"/>
          <a:stretch/>
        </p:blipFill>
        <p:spPr>
          <a:xfrm>
            <a:off x="6384032" y="2996953"/>
            <a:ext cx="2073492" cy="1617290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18D9D526-D1D7-F2EB-A7D3-D877ED0E65F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405"/>
          <a:stretch/>
        </p:blipFill>
        <p:spPr>
          <a:xfrm>
            <a:off x="720000" y="972001"/>
            <a:ext cx="10800000" cy="2024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44EE8EA2-DDDB-80BF-1058-407AD8130EF8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4882169"/>
            <a:ext cx="2828283" cy="707071"/>
          </a:xfrm>
          <a:prstGeom prst="rect">
            <a:avLst/>
          </a:prstGeom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id="{579E95A4-1C13-85DD-B655-773F4C3DA267}"/>
              </a:ext>
            </a:extLst>
          </p:cNvPr>
          <p:cNvSpPr/>
          <p:nvPr/>
        </p:nvSpPr>
        <p:spPr>
          <a:xfrm>
            <a:off x="1343025" y="4941168"/>
            <a:ext cx="268471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866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E1B7F3-59EE-1D29-EED1-43E18C84135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9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968C7965-AACB-F2C6-F9B4-41024E9809E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6616" b="18395"/>
          <a:stretch/>
        </p:blipFill>
        <p:spPr>
          <a:xfrm>
            <a:off x="8472264" y="2924944"/>
            <a:ext cx="2165299" cy="1614739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5504736-4D70-4354-4FA0-0BED9ADB508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3938" r="34641" b="20024"/>
          <a:stretch/>
        </p:blipFill>
        <p:spPr>
          <a:xfrm>
            <a:off x="6318421" y="2852935"/>
            <a:ext cx="2079515" cy="161473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A5E08243-89C8-962A-B2C6-2636B687615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68579" b="17783"/>
          <a:stretch/>
        </p:blipFill>
        <p:spPr>
          <a:xfrm>
            <a:off x="4079776" y="2852936"/>
            <a:ext cx="2085913" cy="166507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5FA594-DFA2-72E3-E1F6-32ABC6F36645}"/>
              </a:ext>
            </a:extLst>
          </p:cNvPr>
          <p:cNvSpPr/>
          <p:nvPr/>
        </p:nvSpPr>
        <p:spPr bwMode="white">
          <a:xfrm>
            <a:off x="1300952" y="5146835"/>
            <a:ext cx="5114285" cy="314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】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42728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1FD05D78-9AAD-D770-99F5-B91867C1AED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78" t="1294" r="2245" b="-1294"/>
          <a:stretch/>
        </p:blipFill>
        <p:spPr>
          <a:xfrm>
            <a:off x="9120336" y="2065562"/>
            <a:ext cx="3142800" cy="217388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447A4B0-DBEA-6ADB-387D-50DB00A910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2123530"/>
            <a:ext cx="3143672" cy="2057945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0AC1A0C9-3572-DE53-252E-BCBABBB22499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1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693475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BBC6D0-EA3F-5CC8-9F48-9A9DE815979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88"/>
          <a:stretch/>
        </p:blipFill>
        <p:spPr>
          <a:xfrm>
            <a:off x="720000" y="972000"/>
            <a:ext cx="6384112" cy="2605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D2BB94-3494-9C01-6E2F-48D1DC088009}"/>
              </a:ext>
            </a:extLst>
          </p:cNvPr>
          <p:cNvSpPr/>
          <p:nvPr/>
        </p:nvSpPr>
        <p:spPr bwMode="white">
          <a:xfrm>
            <a:off x="681904" y="1153333"/>
            <a:ext cx="3600000" cy="314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3EBB9D-2F68-51A9-D95C-E68DB2D7E8F6}"/>
              </a:ext>
            </a:extLst>
          </p:cNvPr>
          <p:cNvSpPr/>
          <p:nvPr/>
        </p:nvSpPr>
        <p:spPr bwMode="white">
          <a:xfrm>
            <a:off x="681904" y="1764139"/>
            <a:ext cx="5676190" cy="334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9E657E9-3734-FCF5-2D94-2771569A65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78" t="1294" r="2245" b="-1294"/>
          <a:stretch/>
        </p:blipFill>
        <p:spPr>
          <a:xfrm>
            <a:off x="7786636" y="908720"/>
            <a:ext cx="3540396" cy="244889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4DD8DA83-67AE-EB6C-E137-72BD6FD7AD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4517" y="966688"/>
            <a:ext cx="3541379" cy="2318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699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2FF647-AAA0-CFA6-61DB-3D3F25B1F7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0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8BF59D-3853-8871-242C-8D95B90D6181}"/>
              </a:ext>
            </a:extLst>
          </p:cNvPr>
          <p:cNvSpPr/>
          <p:nvPr/>
        </p:nvSpPr>
        <p:spPr bwMode="white">
          <a:xfrm>
            <a:off x="10234285" y="1181686"/>
            <a:ext cx="295237" cy="27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9D6D12-796B-8DBE-A8DB-583AC37809E6}"/>
              </a:ext>
            </a:extLst>
          </p:cNvPr>
          <p:cNvSpPr/>
          <p:nvPr/>
        </p:nvSpPr>
        <p:spPr bwMode="white">
          <a:xfrm>
            <a:off x="10234285" y="2620901"/>
            <a:ext cx="285714" cy="285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76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3854B4-5050-2CC4-0D33-E682F8D4F6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1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762367-41A6-059F-BEBD-C24E269C0D5C}"/>
              </a:ext>
            </a:extLst>
          </p:cNvPr>
          <p:cNvSpPr/>
          <p:nvPr/>
        </p:nvSpPr>
        <p:spPr bwMode="white">
          <a:xfrm>
            <a:off x="8529523" y="2477540"/>
            <a:ext cx="1847619" cy="362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DE3197-29FA-D0EA-1C0E-ACC5EB3D834D}"/>
              </a:ext>
            </a:extLst>
          </p:cNvPr>
          <p:cNvSpPr/>
          <p:nvPr/>
        </p:nvSpPr>
        <p:spPr bwMode="white">
          <a:xfrm>
            <a:off x="9786666" y="3811562"/>
            <a:ext cx="1152380" cy="37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22C155-93BD-9E86-D064-2914B1B58533}"/>
              </a:ext>
            </a:extLst>
          </p:cNvPr>
          <p:cNvSpPr/>
          <p:nvPr/>
        </p:nvSpPr>
        <p:spPr bwMode="white">
          <a:xfrm>
            <a:off x="1881904" y="4497631"/>
            <a:ext cx="580952" cy="323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FF81750-31B1-3B37-F76F-39A8EC7003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41" t="42656"/>
          <a:stretch/>
        </p:blipFill>
        <p:spPr>
          <a:xfrm>
            <a:off x="4655840" y="4183182"/>
            <a:ext cx="3456384" cy="2599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29949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60A91C-8038-6C83-3D84-0F3391ADBE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24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769F51-4696-C263-D939-FEF2C7B8BC45}"/>
              </a:ext>
            </a:extLst>
          </p:cNvPr>
          <p:cNvSpPr/>
          <p:nvPr/>
        </p:nvSpPr>
        <p:spPr bwMode="white">
          <a:xfrm>
            <a:off x="2069733" y="2414267"/>
            <a:ext cx="1712078" cy="353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B43E57-133D-809E-8EAA-9B879F0A6DB7}"/>
              </a:ext>
            </a:extLst>
          </p:cNvPr>
          <p:cNvSpPr/>
          <p:nvPr/>
        </p:nvSpPr>
        <p:spPr bwMode="white">
          <a:xfrm>
            <a:off x="683765" y="3702330"/>
            <a:ext cx="3016518" cy="299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2256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g_16777215">
            <a:extLst>
              <a:ext uri="{FF2B5EF4-FFF2-40B4-BE49-F238E27FC236}">
                <a16:creationId xmlns:a16="http://schemas.microsoft.com/office/drawing/2014/main" id="{59CB2F53-6CCF-64BD-FE29-4F7232718F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097" r="33146" b="12650"/>
          <a:stretch/>
        </p:blipFill>
        <p:spPr>
          <a:xfrm>
            <a:off x="721803" y="4221088"/>
            <a:ext cx="6814357" cy="1800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EDEAC4B2-E807-12AE-2F4B-856C6F7ECD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46"/>
          <a:stretch/>
        </p:blipFill>
        <p:spPr>
          <a:xfrm>
            <a:off x="721803" y="989884"/>
            <a:ext cx="10192913" cy="3176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9641E5-0166-7AAF-91C6-095ECC3385B6}"/>
              </a:ext>
            </a:extLst>
          </p:cNvPr>
          <p:cNvSpPr/>
          <p:nvPr/>
        </p:nvSpPr>
        <p:spPr bwMode="white">
          <a:xfrm>
            <a:off x="1277284" y="4302000"/>
            <a:ext cx="6094176" cy="440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D4D127-E384-5C7E-A442-4D574A2EFFB1}"/>
              </a:ext>
            </a:extLst>
          </p:cNvPr>
          <p:cNvSpPr/>
          <p:nvPr/>
        </p:nvSpPr>
        <p:spPr bwMode="white">
          <a:xfrm>
            <a:off x="1322226" y="4878000"/>
            <a:ext cx="1033672" cy="35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1B3366-FC11-AEF4-0B52-F87957E1CBFB}"/>
              </a:ext>
            </a:extLst>
          </p:cNvPr>
          <p:cNvSpPr/>
          <p:nvPr/>
        </p:nvSpPr>
        <p:spPr bwMode="white">
          <a:xfrm>
            <a:off x="1277284" y="5445000"/>
            <a:ext cx="6094176" cy="44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DC093EB-3A41-43CB-0684-FA961BE892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854" t="53597"/>
          <a:stretch/>
        </p:blipFill>
        <p:spPr>
          <a:xfrm>
            <a:off x="7536160" y="4108594"/>
            <a:ext cx="3378556" cy="2672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94208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102358-5A37-ED01-5945-45AB9A3263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8575" y="1954268"/>
            <a:ext cx="10800000" cy="4088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988CD0C-9997-B17D-F500-D3ABBF6CAE36}"/>
              </a:ext>
            </a:extLst>
          </p:cNvPr>
          <p:cNvSpPr/>
          <p:nvPr/>
        </p:nvSpPr>
        <p:spPr bwMode="white">
          <a:xfrm>
            <a:off x="1200479" y="3812632"/>
            <a:ext cx="7923809" cy="304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4CD146E-A4AF-126C-5CAD-63D82E5FF06B}"/>
              </a:ext>
            </a:extLst>
          </p:cNvPr>
          <p:cNvSpPr/>
          <p:nvPr/>
        </p:nvSpPr>
        <p:spPr bwMode="white">
          <a:xfrm>
            <a:off x="1200479" y="4432087"/>
            <a:ext cx="6495238" cy="295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551062C-FCB4-8560-B916-A0B41B156854}"/>
              </a:ext>
            </a:extLst>
          </p:cNvPr>
          <p:cNvSpPr/>
          <p:nvPr/>
        </p:nvSpPr>
        <p:spPr bwMode="white">
          <a:xfrm>
            <a:off x="1200479" y="5042012"/>
            <a:ext cx="6057142" cy="304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755AD72-9082-D35A-B346-5D50AE7648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47" t="53296"/>
          <a:stretch/>
        </p:blipFill>
        <p:spPr>
          <a:xfrm>
            <a:off x="8334068" y="3979220"/>
            <a:ext cx="3450564" cy="2690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0608E3A-A6FC-C1AD-7872-20FC7D705D38}"/>
              </a:ext>
            </a:extLst>
          </p:cNvPr>
          <p:cNvSpPr/>
          <p:nvPr/>
        </p:nvSpPr>
        <p:spPr bwMode="white">
          <a:xfrm>
            <a:off x="1200479" y="2116278"/>
            <a:ext cx="7923809" cy="77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32236DE-8C56-F9E3-1B5B-53501051C2EB}"/>
              </a:ext>
            </a:extLst>
          </p:cNvPr>
          <p:cNvSpPr/>
          <p:nvPr/>
        </p:nvSpPr>
        <p:spPr bwMode="white">
          <a:xfrm>
            <a:off x="1200479" y="3200049"/>
            <a:ext cx="7923809" cy="304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3CBF537-7A5A-910E-1685-EDF4AB709AA6}"/>
              </a:ext>
            </a:extLst>
          </p:cNvPr>
          <p:cNvSpPr/>
          <p:nvPr/>
        </p:nvSpPr>
        <p:spPr bwMode="white">
          <a:xfrm>
            <a:off x="1200479" y="5661467"/>
            <a:ext cx="6057142" cy="304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id="{F9C057B8-3BF3-DCE7-58F5-ECB056A515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398" r="36277" b="1201"/>
          <a:stretch/>
        </p:blipFill>
        <p:spPr>
          <a:xfrm>
            <a:off x="263352" y="1340768"/>
            <a:ext cx="6495239" cy="714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59C61CF-9A02-47F5-D824-E90F48EB51C9}"/>
              </a:ext>
            </a:extLst>
          </p:cNvPr>
          <p:cNvSpPr/>
          <p:nvPr/>
        </p:nvSpPr>
        <p:spPr bwMode="white">
          <a:xfrm>
            <a:off x="781927" y="1249512"/>
            <a:ext cx="8342361" cy="866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571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BA3509-7F35-4C8E-E4A6-E458B92A98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59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080B37-F00E-6659-212C-F4047FB11D02}"/>
              </a:ext>
            </a:extLst>
          </p:cNvPr>
          <p:cNvSpPr/>
          <p:nvPr/>
        </p:nvSpPr>
        <p:spPr bwMode="white">
          <a:xfrm>
            <a:off x="5948571" y="3211442"/>
            <a:ext cx="247619" cy="285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0C9668-1A38-8B26-1421-9D18F8A79500}"/>
              </a:ext>
            </a:extLst>
          </p:cNvPr>
          <p:cNvSpPr/>
          <p:nvPr/>
        </p:nvSpPr>
        <p:spPr bwMode="white">
          <a:xfrm>
            <a:off x="5462857" y="3878509"/>
            <a:ext cx="247619" cy="285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8AEF34-BCEE-A600-8152-D2A177B4A85D}"/>
              </a:ext>
            </a:extLst>
          </p:cNvPr>
          <p:cNvSpPr/>
          <p:nvPr/>
        </p:nvSpPr>
        <p:spPr bwMode="white">
          <a:xfrm>
            <a:off x="6424761" y="5157192"/>
            <a:ext cx="1857142" cy="770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13ED263-1B56-A06C-B97F-30C3F708AC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0" t="55651" r="28349" b="10215"/>
          <a:stretch/>
        </p:blipFill>
        <p:spPr>
          <a:xfrm>
            <a:off x="7670774" y="2276872"/>
            <a:ext cx="3723116" cy="18885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75801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4B731B-69FB-CC93-31AB-67AB5B6618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2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72B906-1FEB-A4E4-C083-D6D0C16E5F4A}"/>
              </a:ext>
            </a:extLst>
          </p:cNvPr>
          <p:cNvSpPr/>
          <p:nvPr/>
        </p:nvSpPr>
        <p:spPr bwMode="white">
          <a:xfrm>
            <a:off x="681904" y="3116380"/>
            <a:ext cx="4361904" cy="304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F01DE2-17AE-E954-F9AF-10D73EB13917}"/>
              </a:ext>
            </a:extLst>
          </p:cNvPr>
          <p:cNvSpPr/>
          <p:nvPr/>
        </p:nvSpPr>
        <p:spPr bwMode="white">
          <a:xfrm>
            <a:off x="681904" y="3726337"/>
            <a:ext cx="2438095" cy="304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18C872A-3DDE-91AA-C2B1-5E70F930AC22}"/>
              </a:ext>
            </a:extLst>
          </p:cNvPr>
          <p:cNvSpPr/>
          <p:nvPr/>
        </p:nvSpPr>
        <p:spPr bwMode="white">
          <a:xfrm>
            <a:off x="623392" y="4350590"/>
            <a:ext cx="3888432" cy="662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2822C6D-2558-EC60-BBB9-7499EAA2E631}"/>
              </a:ext>
            </a:extLst>
          </p:cNvPr>
          <p:cNvSpPr/>
          <p:nvPr/>
        </p:nvSpPr>
        <p:spPr bwMode="white">
          <a:xfrm>
            <a:off x="623392" y="5358702"/>
            <a:ext cx="3888432" cy="662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166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79A13B-9441-1D1C-99D2-B47BA82D05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5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48EF8A-647F-441D-1C85-3B74E955ADEB}"/>
              </a:ext>
            </a:extLst>
          </p:cNvPr>
          <p:cNvSpPr/>
          <p:nvPr/>
        </p:nvSpPr>
        <p:spPr bwMode="white">
          <a:xfrm>
            <a:off x="681904" y="1124745"/>
            <a:ext cx="807839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F291A00-FC6F-623A-1056-C0826234957B}"/>
              </a:ext>
            </a:extLst>
          </p:cNvPr>
          <p:cNvSpPr/>
          <p:nvPr/>
        </p:nvSpPr>
        <p:spPr bwMode="white">
          <a:xfrm>
            <a:off x="2567608" y="2060848"/>
            <a:ext cx="180020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9C69CBC-ABE7-1F23-1A7D-C7F0CB58FA3F}"/>
              </a:ext>
            </a:extLst>
          </p:cNvPr>
          <p:cNvSpPr/>
          <p:nvPr/>
        </p:nvSpPr>
        <p:spPr bwMode="white">
          <a:xfrm>
            <a:off x="2567608" y="2827849"/>
            <a:ext cx="180020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76EADDF0-46C9-D104-785F-9D67C66CE11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80" t="38772" r="8218" b="8836"/>
          <a:stretch/>
        </p:blipFill>
        <p:spPr>
          <a:xfrm>
            <a:off x="8616280" y="1196752"/>
            <a:ext cx="2376264" cy="2736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02825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C51472-92BC-CE3D-39B9-9724CC8B20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621" y="824367"/>
            <a:ext cx="10056520" cy="2415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D1FBC43-E707-A0C2-FE40-093B75C33D8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189719"/>
            <a:ext cx="10056520" cy="352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916065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4BCE1E-7117-0438-68E8-A58F1DD989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3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E3C83C-6FA5-D5FA-9A5D-911093499734}"/>
              </a:ext>
            </a:extLst>
          </p:cNvPr>
          <p:cNvSpPr/>
          <p:nvPr/>
        </p:nvSpPr>
        <p:spPr bwMode="white">
          <a:xfrm>
            <a:off x="681904" y="1200720"/>
            <a:ext cx="6819047" cy="33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3FD83D-5871-317E-212E-149FCDF23CA7}"/>
              </a:ext>
            </a:extLst>
          </p:cNvPr>
          <p:cNvSpPr/>
          <p:nvPr/>
        </p:nvSpPr>
        <p:spPr bwMode="white">
          <a:xfrm>
            <a:off x="681904" y="1829701"/>
            <a:ext cx="3028571" cy="30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252AFD-C298-418F-B787-591BC97E3A40}"/>
              </a:ext>
            </a:extLst>
          </p:cNvPr>
          <p:cNvSpPr/>
          <p:nvPr/>
        </p:nvSpPr>
        <p:spPr bwMode="white">
          <a:xfrm>
            <a:off x="681904" y="2420562"/>
            <a:ext cx="4733333" cy="33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1004A3-8D32-6615-EBA6-2B8ED81BBDDC}"/>
              </a:ext>
            </a:extLst>
          </p:cNvPr>
          <p:cNvSpPr/>
          <p:nvPr/>
        </p:nvSpPr>
        <p:spPr bwMode="white">
          <a:xfrm>
            <a:off x="681904" y="3049543"/>
            <a:ext cx="2752380" cy="30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4208CE-0F95-B3DC-3454-71152D2A4DC9}"/>
              </a:ext>
            </a:extLst>
          </p:cNvPr>
          <p:cNvSpPr/>
          <p:nvPr/>
        </p:nvSpPr>
        <p:spPr bwMode="white">
          <a:xfrm>
            <a:off x="681904" y="3640404"/>
            <a:ext cx="4342857" cy="33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A2E6311-7448-8390-D573-670246F185F1}"/>
              </a:ext>
            </a:extLst>
          </p:cNvPr>
          <p:cNvSpPr/>
          <p:nvPr/>
        </p:nvSpPr>
        <p:spPr bwMode="white">
          <a:xfrm>
            <a:off x="681904" y="4269385"/>
            <a:ext cx="3104761" cy="31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80A6FF2-303E-FC11-D9EC-A02D75326E1F}"/>
              </a:ext>
            </a:extLst>
          </p:cNvPr>
          <p:cNvSpPr/>
          <p:nvPr/>
        </p:nvSpPr>
        <p:spPr bwMode="white">
          <a:xfrm>
            <a:off x="681904" y="4879306"/>
            <a:ext cx="5628571" cy="30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97832D1-4FBE-470C-7C39-21D973041B0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7" t="72597" r="16885"/>
          <a:stretch/>
        </p:blipFill>
        <p:spPr>
          <a:xfrm>
            <a:off x="1883594" y="5627852"/>
            <a:ext cx="8424812" cy="1036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40685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C08E2C-6955-188C-1AAA-0056993491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5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FF4662-199A-EABD-CBF8-4D68BAAD2FC7}"/>
              </a:ext>
            </a:extLst>
          </p:cNvPr>
          <p:cNvSpPr/>
          <p:nvPr/>
        </p:nvSpPr>
        <p:spPr bwMode="white">
          <a:xfrm>
            <a:off x="739328" y="972000"/>
            <a:ext cx="8813056" cy="800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2C3549D-F0EF-65EC-E2A8-9ECF950607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7" t="72597" r="16885"/>
          <a:stretch/>
        </p:blipFill>
        <p:spPr>
          <a:xfrm>
            <a:off x="1883594" y="5301208"/>
            <a:ext cx="8424812" cy="1036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10175DF-C91F-6F5A-3428-E95FB9DA8B99}"/>
              </a:ext>
            </a:extLst>
          </p:cNvPr>
          <p:cNvSpPr/>
          <p:nvPr/>
        </p:nvSpPr>
        <p:spPr bwMode="white">
          <a:xfrm>
            <a:off x="739328" y="1966356"/>
            <a:ext cx="3268440" cy="535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5FC33A1-35FC-1251-371B-68CCDC74902E}"/>
              </a:ext>
            </a:extLst>
          </p:cNvPr>
          <p:cNvSpPr/>
          <p:nvPr/>
        </p:nvSpPr>
        <p:spPr bwMode="white">
          <a:xfrm>
            <a:off x="739328" y="2533693"/>
            <a:ext cx="3268440" cy="535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30531EA-89AC-663C-4C99-EB39A371DA87}"/>
              </a:ext>
            </a:extLst>
          </p:cNvPr>
          <p:cNvSpPr/>
          <p:nvPr/>
        </p:nvSpPr>
        <p:spPr bwMode="white">
          <a:xfrm>
            <a:off x="739328" y="3288176"/>
            <a:ext cx="3268440" cy="716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593BBC5-7E13-8157-65D5-A1EB1A8BA317}"/>
              </a:ext>
            </a:extLst>
          </p:cNvPr>
          <p:cNvSpPr/>
          <p:nvPr/>
        </p:nvSpPr>
        <p:spPr bwMode="white">
          <a:xfrm>
            <a:off x="739328" y="4296288"/>
            <a:ext cx="7660928" cy="716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30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ED58BE-9DE9-6DD7-8311-6F158514EE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1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6574E4-BA4C-A275-2516-EE5018C48485}"/>
              </a:ext>
            </a:extLst>
          </p:cNvPr>
          <p:cNvSpPr/>
          <p:nvPr/>
        </p:nvSpPr>
        <p:spPr bwMode="white">
          <a:xfrm>
            <a:off x="10234285" y="1907176"/>
            <a:ext cx="285714" cy="286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0855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4F1ABA-E7BD-4D0C-D27A-DD1D7E0BC58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902"/>
          <a:stretch/>
        </p:blipFill>
        <p:spPr>
          <a:xfrm>
            <a:off x="720000" y="972001"/>
            <a:ext cx="10800000" cy="2961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7A1870-552E-1486-E5FF-AEC370152C81}"/>
              </a:ext>
            </a:extLst>
          </p:cNvPr>
          <p:cNvSpPr/>
          <p:nvPr/>
        </p:nvSpPr>
        <p:spPr bwMode="white">
          <a:xfrm>
            <a:off x="681904" y="1181729"/>
            <a:ext cx="3276190" cy="305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DA544B-685D-149D-1DAB-3BCD74A118C3}"/>
              </a:ext>
            </a:extLst>
          </p:cNvPr>
          <p:cNvSpPr/>
          <p:nvPr/>
        </p:nvSpPr>
        <p:spPr bwMode="white">
          <a:xfrm>
            <a:off x="681904" y="1782319"/>
            <a:ext cx="3323809" cy="314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BE6CA6-0A36-F09E-1C15-1C88FE7222B0}"/>
              </a:ext>
            </a:extLst>
          </p:cNvPr>
          <p:cNvSpPr/>
          <p:nvPr/>
        </p:nvSpPr>
        <p:spPr bwMode="white">
          <a:xfrm>
            <a:off x="681904" y="2382910"/>
            <a:ext cx="3276190" cy="705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4122CC-D41B-60FC-2BE5-30CC8FEA7EE7}"/>
              </a:ext>
            </a:extLst>
          </p:cNvPr>
          <p:cNvSpPr/>
          <p:nvPr/>
        </p:nvSpPr>
        <p:spPr bwMode="white">
          <a:xfrm>
            <a:off x="681904" y="3393424"/>
            <a:ext cx="3495238" cy="305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EBE7CED-352F-ACD2-9AE0-372AB1AB15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7" t="72597" r="16885"/>
          <a:stretch/>
        </p:blipFill>
        <p:spPr>
          <a:xfrm>
            <a:off x="1883594" y="4437112"/>
            <a:ext cx="8424812" cy="1036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57071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92DA49-5148-D0F5-785F-94EBC29DD8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546"/>
          <a:stretch/>
        </p:blipFill>
        <p:spPr>
          <a:xfrm>
            <a:off x="720000" y="1772816"/>
            <a:ext cx="10800000" cy="244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69C659A-F792-BF2B-C027-BD898E0737D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126"/>
          <a:stretch/>
        </p:blipFill>
        <p:spPr>
          <a:xfrm>
            <a:off x="720000" y="1124744"/>
            <a:ext cx="10800000" cy="762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58D824A8-AEF1-AF28-13A3-A3A9638DB8B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7" t="72597" r="16885"/>
          <a:stretch/>
        </p:blipFill>
        <p:spPr>
          <a:xfrm>
            <a:off x="1883594" y="4437112"/>
            <a:ext cx="8424812" cy="1036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577DBD1A-0D6D-CDCC-91EE-F41FE7930867}"/>
              </a:ext>
            </a:extLst>
          </p:cNvPr>
          <p:cNvSpPr/>
          <p:nvPr/>
        </p:nvSpPr>
        <p:spPr>
          <a:xfrm>
            <a:off x="699608" y="1117784"/>
            <a:ext cx="213564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0837E02-1728-A47D-EE48-7507861E3D16}"/>
              </a:ext>
            </a:extLst>
          </p:cNvPr>
          <p:cNvSpPr/>
          <p:nvPr/>
        </p:nvSpPr>
        <p:spPr>
          <a:xfrm>
            <a:off x="699608" y="1772815"/>
            <a:ext cx="4388280" cy="5314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5235839-4E36-2485-AE6A-1ED98BF4D2F5}"/>
              </a:ext>
            </a:extLst>
          </p:cNvPr>
          <p:cNvSpPr/>
          <p:nvPr/>
        </p:nvSpPr>
        <p:spPr>
          <a:xfrm>
            <a:off x="5108280" y="1772815"/>
            <a:ext cx="4156072" cy="648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3AAB42A-50A3-FF10-0D55-5D22E07C90DB}"/>
              </a:ext>
            </a:extLst>
          </p:cNvPr>
          <p:cNvSpPr/>
          <p:nvPr/>
        </p:nvSpPr>
        <p:spPr>
          <a:xfrm>
            <a:off x="9264352" y="1790945"/>
            <a:ext cx="1152128" cy="6480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32E07C8-F02E-47FE-491C-2B4A2287E39B}"/>
              </a:ext>
            </a:extLst>
          </p:cNvPr>
          <p:cNvSpPr/>
          <p:nvPr/>
        </p:nvSpPr>
        <p:spPr>
          <a:xfrm>
            <a:off x="699608" y="2731229"/>
            <a:ext cx="2588080" cy="5314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F532B890-3BA9-CD2E-6C57-6491FC87F349}"/>
              </a:ext>
            </a:extLst>
          </p:cNvPr>
          <p:cNvSpPr/>
          <p:nvPr/>
        </p:nvSpPr>
        <p:spPr>
          <a:xfrm>
            <a:off x="3287688" y="2731229"/>
            <a:ext cx="3456384" cy="697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E9969E61-00EE-9CF2-99A2-7049BD57A34B}"/>
              </a:ext>
            </a:extLst>
          </p:cNvPr>
          <p:cNvSpPr/>
          <p:nvPr/>
        </p:nvSpPr>
        <p:spPr>
          <a:xfrm>
            <a:off x="6852022" y="2731229"/>
            <a:ext cx="3456384" cy="6977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7BB73E91-21EF-F515-084D-0013D576F578}"/>
              </a:ext>
            </a:extLst>
          </p:cNvPr>
          <p:cNvSpPr/>
          <p:nvPr/>
        </p:nvSpPr>
        <p:spPr>
          <a:xfrm>
            <a:off x="699608" y="3508272"/>
            <a:ext cx="5252376" cy="5314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3FC01DE3-38C2-83BA-9547-9A4D49A6B1CA}"/>
              </a:ext>
            </a:extLst>
          </p:cNvPr>
          <p:cNvSpPr/>
          <p:nvPr/>
        </p:nvSpPr>
        <p:spPr>
          <a:xfrm>
            <a:off x="5967968" y="3565517"/>
            <a:ext cx="2720320" cy="5314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099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FD1F06-3DC2-B7DF-5360-B8EA9ACE1E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1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26A571-9850-812D-6460-85E7C3D91F8B}"/>
              </a:ext>
            </a:extLst>
          </p:cNvPr>
          <p:cNvSpPr/>
          <p:nvPr/>
        </p:nvSpPr>
        <p:spPr bwMode="white">
          <a:xfrm>
            <a:off x="10234285" y="1200597"/>
            <a:ext cx="295237" cy="285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047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899E98-4F29-314C-F2FF-D12AFE5F78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0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1006FA-36C3-C824-55C9-6F1B5BE66DC3}"/>
              </a:ext>
            </a:extLst>
          </p:cNvPr>
          <p:cNvSpPr/>
          <p:nvPr/>
        </p:nvSpPr>
        <p:spPr bwMode="white">
          <a:xfrm>
            <a:off x="10205714" y="1924865"/>
            <a:ext cx="333333" cy="285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07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797626-2873-9A73-F825-4188317242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6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776C35-175B-9D69-5407-0C3AEF2FF303}"/>
              </a:ext>
            </a:extLst>
          </p:cNvPr>
          <p:cNvSpPr/>
          <p:nvPr/>
        </p:nvSpPr>
        <p:spPr bwMode="white">
          <a:xfrm>
            <a:off x="10234285" y="1916235"/>
            <a:ext cx="276190" cy="295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527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660407-6760-2714-574B-A888062A8D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5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63B740-52F7-831C-43D5-C54001A43611}"/>
              </a:ext>
            </a:extLst>
          </p:cNvPr>
          <p:cNvSpPr/>
          <p:nvPr/>
        </p:nvSpPr>
        <p:spPr bwMode="white">
          <a:xfrm>
            <a:off x="6491428" y="2706665"/>
            <a:ext cx="266666" cy="285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2534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44F76F-F110-F86B-4E45-127B8FAEE3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0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244961-219B-D986-F237-27ADF644DF81}"/>
              </a:ext>
            </a:extLst>
          </p:cNvPr>
          <p:cNvSpPr/>
          <p:nvPr/>
        </p:nvSpPr>
        <p:spPr bwMode="white">
          <a:xfrm>
            <a:off x="10253333" y="1973497"/>
            <a:ext cx="266666" cy="286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517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5F6AF3-7CA2-1464-844A-8B31B6D182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9514285" cy="3690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314C15-4CD9-B38B-D38C-95927D9B740A}"/>
              </a:ext>
            </a:extLst>
          </p:cNvPr>
          <p:cNvSpPr/>
          <p:nvPr/>
        </p:nvSpPr>
        <p:spPr bwMode="white">
          <a:xfrm>
            <a:off x="9048328" y="1124744"/>
            <a:ext cx="276190" cy="286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BEBC781-03D2-53DF-EC55-3CECA3905BA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680"/>
          <a:stretch/>
        </p:blipFill>
        <p:spPr>
          <a:xfrm>
            <a:off x="1046211" y="4368002"/>
            <a:ext cx="9514285" cy="933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1CAA360-8F82-9B9F-25A1-72F5ECBAC1F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434" b="1"/>
          <a:stretch/>
        </p:blipFill>
        <p:spPr>
          <a:xfrm>
            <a:off x="1022811" y="5215136"/>
            <a:ext cx="10185757" cy="1310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28986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4</Words>
  <Application>Microsoft Office PowerPoint</Application>
  <PresentationFormat>宽屏</PresentationFormat>
  <Paragraphs>4</Paragraphs>
  <Slides>31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65</cp:revision>
  <dcterms:created xsi:type="dcterms:W3CDTF">2015-09-16T06:44:00Z</dcterms:created>
  <dcterms:modified xsi:type="dcterms:W3CDTF">2024-07-29T06:57:20Z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