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3724" autoAdjust="0"/>
  </p:normalViewPr>
  <p:slideViewPr>
    <p:cSldViewPr showGuides="1">
      <p:cViewPr varScale="1">
        <p:scale>
          <a:sx n="63" d="100"/>
          <a:sy n="63" d="100"/>
        </p:scale>
        <p:origin x="400" y="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BA76B8-E369-479F-9900-4623A1AE83C2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E4B4A-87EA-467D-B2C3-09A0C8945FE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3130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6E4B4A-87EA-467D-B2C3-09A0C8945FE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5504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79976E82-D047-8AB2-7346-A6D16E8048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8465" y="3046228"/>
            <a:ext cx="11155070" cy="7655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FE9A9-C5CE-C8AA-CB5A-3338BAC4DC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99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E039E1-DAC3-2BAB-74D6-5ECFD62BD4C5}"/>
              </a:ext>
            </a:extLst>
          </p:cNvPr>
          <p:cNvSpPr/>
          <p:nvPr/>
        </p:nvSpPr>
        <p:spPr bwMode="white">
          <a:xfrm>
            <a:off x="681904" y="2789656"/>
            <a:ext cx="6854256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60373AB-F5A6-04DB-EB4E-97EC49812D6B}"/>
              </a:ext>
            </a:extLst>
          </p:cNvPr>
          <p:cNvSpPr/>
          <p:nvPr/>
        </p:nvSpPr>
        <p:spPr bwMode="white">
          <a:xfrm>
            <a:off x="2279576" y="4085801"/>
            <a:ext cx="273630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EEAE7A5-D1B3-A0F4-B3B5-A8E7ACE82B12}"/>
              </a:ext>
            </a:extLst>
          </p:cNvPr>
          <p:cNvSpPr/>
          <p:nvPr/>
        </p:nvSpPr>
        <p:spPr bwMode="white">
          <a:xfrm>
            <a:off x="2495600" y="4927486"/>
            <a:ext cx="1800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845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7F76E9-ECA8-46AA-7E75-FD05FC678B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4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7D95A5-08AF-4F4E-BB14-A959635491DA}"/>
              </a:ext>
            </a:extLst>
          </p:cNvPr>
          <p:cNvSpPr/>
          <p:nvPr/>
        </p:nvSpPr>
        <p:spPr bwMode="white">
          <a:xfrm>
            <a:off x="681904" y="2645640"/>
            <a:ext cx="44779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5EDBC8F-2111-A770-A471-95A2DABCBC41}"/>
              </a:ext>
            </a:extLst>
          </p:cNvPr>
          <p:cNvSpPr/>
          <p:nvPr/>
        </p:nvSpPr>
        <p:spPr bwMode="white">
          <a:xfrm>
            <a:off x="2495600" y="3912021"/>
            <a:ext cx="1224136" cy="821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51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AF29D-8E1C-CF29-5B9B-BB342AE220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47EE9F-03ED-2396-D5AD-FEC1EEC85F30}"/>
              </a:ext>
            </a:extLst>
          </p:cNvPr>
          <p:cNvSpPr/>
          <p:nvPr/>
        </p:nvSpPr>
        <p:spPr bwMode="white">
          <a:xfrm>
            <a:off x="681904" y="2708920"/>
            <a:ext cx="570212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A67D1DD-C90D-061A-5C2C-5DD0EFF16E16}"/>
              </a:ext>
            </a:extLst>
          </p:cNvPr>
          <p:cNvSpPr/>
          <p:nvPr/>
        </p:nvSpPr>
        <p:spPr bwMode="white">
          <a:xfrm>
            <a:off x="2351584" y="4005064"/>
            <a:ext cx="2088232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977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A6537C-BE15-7366-4333-8D81154855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B377D-F44F-4335-47F5-CD7F623024DD}"/>
              </a:ext>
            </a:extLst>
          </p:cNvPr>
          <p:cNvSpPr/>
          <p:nvPr/>
        </p:nvSpPr>
        <p:spPr bwMode="white">
          <a:xfrm>
            <a:off x="681904" y="3645024"/>
            <a:ext cx="67102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7A953B0-6D6C-0F4B-B628-EADC9FBDBB27}"/>
              </a:ext>
            </a:extLst>
          </p:cNvPr>
          <p:cNvSpPr/>
          <p:nvPr/>
        </p:nvSpPr>
        <p:spPr bwMode="white">
          <a:xfrm>
            <a:off x="2279576" y="4941168"/>
            <a:ext cx="37444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1B928BA-DC18-467F-0EE5-58C14B4620D2}"/>
              </a:ext>
            </a:extLst>
          </p:cNvPr>
          <p:cNvSpPr/>
          <p:nvPr/>
        </p:nvSpPr>
        <p:spPr bwMode="white">
          <a:xfrm>
            <a:off x="2279576" y="5863024"/>
            <a:ext cx="201622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553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38E30F-89E8-DB46-87D3-1E756F30D4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07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2F591-6E7A-9CDD-E429-DCA7B2075C43}"/>
              </a:ext>
            </a:extLst>
          </p:cNvPr>
          <p:cNvSpPr/>
          <p:nvPr/>
        </p:nvSpPr>
        <p:spPr bwMode="white">
          <a:xfrm>
            <a:off x="681904" y="3068960"/>
            <a:ext cx="5558112" cy="5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9949D3B-1AA6-DEF1-180F-9BDB3567A090}"/>
              </a:ext>
            </a:extLst>
          </p:cNvPr>
          <p:cNvSpPr/>
          <p:nvPr/>
        </p:nvSpPr>
        <p:spPr bwMode="white">
          <a:xfrm>
            <a:off x="2423592" y="4077072"/>
            <a:ext cx="2160240" cy="5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48C4B6A-89FD-149A-36C8-F7BD85BD4731}"/>
              </a:ext>
            </a:extLst>
          </p:cNvPr>
          <p:cNvSpPr/>
          <p:nvPr/>
        </p:nvSpPr>
        <p:spPr bwMode="white">
          <a:xfrm>
            <a:off x="2423592" y="4941168"/>
            <a:ext cx="2160240" cy="55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8574B-488A-4056-BE24-AFF3E6A3C8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3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E1D40E-EF5A-8850-2064-117AF98990F0}"/>
              </a:ext>
            </a:extLst>
          </p:cNvPr>
          <p:cNvSpPr/>
          <p:nvPr/>
        </p:nvSpPr>
        <p:spPr bwMode="white">
          <a:xfrm>
            <a:off x="681904" y="2204864"/>
            <a:ext cx="4838032" cy="4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C97F15E-F342-322A-095F-5726DFFC4A44}"/>
              </a:ext>
            </a:extLst>
          </p:cNvPr>
          <p:cNvSpPr/>
          <p:nvPr/>
        </p:nvSpPr>
        <p:spPr bwMode="white">
          <a:xfrm>
            <a:off x="2495600" y="3053229"/>
            <a:ext cx="1656184" cy="5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842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317A7-C5FD-935D-FD93-2B82E86C78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3883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515D53-4571-DE36-DBA2-E611B52451DB}"/>
              </a:ext>
            </a:extLst>
          </p:cNvPr>
          <p:cNvSpPr/>
          <p:nvPr/>
        </p:nvSpPr>
        <p:spPr bwMode="white">
          <a:xfrm>
            <a:off x="681904" y="2285600"/>
            <a:ext cx="4405984" cy="43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65097C6-2D03-3C13-D23B-C5C0E0BDDF69}"/>
              </a:ext>
            </a:extLst>
          </p:cNvPr>
          <p:cNvSpPr/>
          <p:nvPr/>
        </p:nvSpPr>
        <p:spPr bwMode="white">
          <a:xfrm>
            <a:off x="2495600" y="3177802"/>
            <a:ext cx="1656184" cy="434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7111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A9E936-40EE-C937-8519-983B1AE521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8608"/>
            <a:ext cx="10800000" cy="51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1F6C82-5035-AA47-9CC7-072C82CB0A9B}"/>
              </a:ext>
            </a:extLst>
          </p:cNvPr>
          <p:cNvSpPr/>
          <p:nvPr/>
        </p:nvSpPr>
        <p:spPr bwMode="white">
          <a:xfrm>
            <a:off x="681904" y="2832733"/>
            <a:ext cx="6278192" cy="4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DB3CD1-5858-6693-F904-F7ED52E9AF88}"/>
              </a:ext>
            </a:extLst>
          </p:cNvPr>
          <p:cNvSpPr/>
          <p:nvPr/>
        </p:nvSpPr>
        <p:spPr bwMode="white">
          <a:xfrm>
            <a:off x="2351584" y="3731672"/>
            <a:ext cx="2232248" cy="4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9521CC2-B4F6-CCF3-710E-F7F83E1E5342}"/>
              </a:ext>
            </a:extLst>
          </p:cNvPr>
          <p:cNvSpPr/>
          <p:nvPr/>
        </p:nvSpPr>
        <p:spPr bwMode="white">
          <a:xfrm>
            <a:off x="2351584" y="4590106"/>
            <a:ext cx="2232248" cy="581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856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3F4EDF-0759-A343-17ED-39E4A09F27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20688"/>
            <a:ext cx="10800000" cy="47100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6718D8-62A6-903C-19DA-9D7413810805}"/>
              </a:ext>
            </a:extLst>
          </p:cNvPr>
          <p:cNvSpPr/>
          <p:nvPr/>
        </p:nvSpPr>
        <p:spPr bwMode="white">
          <a:xfrm>
            <a:off x="681904" y="2289218"/>
            <a:ext cx="6062168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982C46-019C-7621-0726-47BD5C20A6B1}"/>
              </a:ext>
            </a:extLst>
          </p:cNvPr>
          <p:cNvSpPr/>
          <p:nvPr/>
        </p:nvSpPr>
        <p:spPr bwMode="white">
          <a:xfrm>
            <a:off x="2423592" y="3222584"/>
            <a:ext cx="1584176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754C94B-26EE-E48A-56D2-3F1FF48B2A5D}"/>
              </a:ext>
            </a:extLst>
          </p:cNvPr>
          <p:cNvSpPr/>
          <p:nvPr/>
        </p:nvSpPr>
        <p:spPr bwMode="white">
          <a:xfrm>
            <a:off x="2423592" y="4062122"/>
            <a:ext cx="1584176" cy="429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8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E4B2BA-8EFD-7D42-338B-FC6E7FC367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713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4F00E81-2B17-9BB4-B675-241A13DE7558}"/>
              </a:ext>
            </a:extLst>
          </p:cNvPr>
          <p:cNvSpPr/>
          <p:nvPr/>
        </p:nvSpPr>
        <p:spPr bwMode="white">
          <a:xfrm>
            <a:off x="685734" y="2717648"/>
            <a:ext cx="548227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4A166EE-C333-D8D3-EA4A-FB4901EB083D}"/>
              </a:ext>
            </a:extLst>
          </p:cNvPr>
          <p:cNvSpPr/>
          <p:nvPr/>
        </p:nvSpPr>
        <p:spPr bwMode="white">
          <a:xfrm>
            <a:off x="1991544" y="3941784"/>
            <a:ext cx="417646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1D94C900-51C7-95E9-370D-DC86BFC5A3EA}"/>
              </a:ext>
            </a:extLst>
          </p:cNvPr>
          <p:cNvSpPr/>
          <p:nvPr/>
        </p:nvSpPr>
        <p:spPr bwMode="white">
          <a:xfrm>
            <a:off x="1991545" y="5174648"/>
            <a:ext cx="2376264" cy="107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96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CDB89B-EF23-CFB7-4B8F-FAA6F81607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00" y="998128"/>
            <a:ext cx="10800000" cy="56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03A09D-8BD3-59CD-801E-D8A80BBAE512}"/>
              </a:ext>
            </a:extLst>
          </p:cNvPr>
          <p:cNvSpPr/>
          <p:nvPr/>
        </p:nvSpPr>
        <p:spPr bwMode="white">
          <a:xfrm>
            <a:off x="658504" y="2735048"/>
            <a:ext cx="44779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57B8E9-D31F-218A-90D9-B030990AB1C5}"/>
              </a:ext>
            </a:extLst>
          </p:cNvPr>
          <p:cNvSpPr/>
          <p:nvPr/>
        </p:nvSpPr>
        <p:spPr bwMode="white">
          <a:xfrm>
            <a:off x="2112160" y="4103200"/>
            <a:ext cx="252028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2853EAE6-006E-A8FB-5745-FD3C573D6602}"/>
              </a:ext>
            </a:extLst>
          </p:cNvPr>
          <p:cNvSpPr/>
          <p:nvPr/>
        </p:nvSpPr>
        <p:spPr bwMode="white">
          <a:xfrm>
            <a:off x="2112160" y="5339928"/>
            <a:ext cx="2520280" cy="106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9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73BC4D-B548-5050-57F5-74E277444B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2A202C-6633-4CAD-4323-56A9059685D5}"/>
              </a:ext>
            </a:extLst>
          </p:cNvPr>
          <p:cNvSpPr/>
          <p:nvPr/>
        </p:nvSpPr>
        <p:spPr bwMode="white">
          <a:xfrm>
            <a:off x="681904" y="2780928"/>
            <a:ext cx="9014496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4037B0-F6ED-5793-3138-1D9ABEEE3A3D}"/>
              </a:ext>
            </a:extLst>
          </p:cNvPr>
          <p:cNvSpPr/>
          <p:nvPr/>
        </p:nvSpPr>
        <p:spPr bwMode="white">
          <a:xfrm>
            <a:off x="2423592" y="3789040"/>
            <a:ext cx="280831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2AEA841-9574-3E81-1FFD-612FDCB94617}"/>
              </a:ext>
            </a:extLst>
          </p:cNvPr>
          <p:cNvSpPr/>
          <p:nvPr/>
        </p:nvSpPr>
        <p:spPr bwMode="white">
          <a:xfrm>
            <a:off x="2368408" y="4875300"/>
            <a:ext cx="1063296" cy="578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96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2024-07-28T15:00:46Z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