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60" r:id="rId3"/>
    <p:sldId id="358" r:id="rId4"/>
    <p:sldId id="357" r:id="rId5"/>
    <p:sldId id="356" r:id="rId6"/>
    <p:sldId id="354" r:id="rId7"/>
    <p:sldId id="353" r:id="rId8"/>
    <p:sldId id="351" r:id="rId9"/>
    <p:sldId id="349" r:id="rId10"/>
    <p:sldId id="348" r:id="rId11"/>
    <p:sldId id="347" r:id="rId12"/>
    <p:sldId id="346" r:id="rId13"/>
    <p:sldId id="345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29" r:id="rId29"/>
    <p:sldId id="328" r:id="rId30"/>
    <p:sldId id="327" r:id="rId31"/>
    <p:sldId id="326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64" y="44"/>
      </p:cViewPr>
      <p:guideLst>
        <p:guide orient="horz" pos="2160"/>
        <p:guide pos="8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C901957-4B70-EDF8-04AD-3B31520DFC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97621" y="2860715"/>
            <a:ext cx="9596759" cy="1136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0A8AA1-8BE4-D18D-C7E5-5FC5E713B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4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BE6E4C-2E04-6F97-13EB-D6368586CD38}"/>
              </a:ext>
            </a:extLst>
          </p:cNvPr>
          <p:cNvSpPr/>
          <p:nvPr/>
        </p:nvSpPr>
        <p:spPr bwMode="white">
          <a:xfrm>
            <a:off x="1758095" y="2449820"/>
            <a:ext cx="504761" cy="276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FCCDBC-2BEA-06DB-21E6-9A02F39EB39E}"/>
              </a:ext>
            </a:extLst>
          </p:cNvPr>
          <p:cNvSpPr/>
          <p:nvPr/>
        </p:nvSpPr>
        <p:spPr bwMode="white">
          <a:xfrm>
            <a:off x="4434285" y="3679747"/>
            <a:ext cx="1647619" cy="34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039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C3A0CC-468F-400E-D002-FE5E98AFAF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2DAB79-71F6-3F56-C6B4-0378E0DAFA56}"/>
              </a:ext>
            </a:extLst>
          </p:cNvPr>
          <p:cNvSpPr/>
          <p:nvPr/>
        </p:nvSpPr>
        <p:spPr bwMode="white">
          <a:xfrm>
            <a:off x="6872380" y="2381914"/>
            <a:ext cx="3333333" cy="381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E71AB3E-BEA3-755C-D95E-AFB11E2907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49"/>
          <a:stretch/>
        </p:blipFill>
        <p:spPr>
          <a:xfrm>
            <a:off x="720000" y="3356992"/>
            <a:ext cx="10800000" cy="1296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8B4B88-691A-0DF2-5720-CE84DFC4C674}"/>
              </a:ext>
            </a:extLst>
          </p:cNvPr>
          <p:cNvSpPr/>
          <p:nvPr/>
        </p:nvSpPr>
        <p:spPr bwMode="white">
          <a:xfrm>
            <a:off x="1703512" y="4005064"/>
            <a:ext cx="16561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495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B899DC-3BD1-A711-8B98-50E64D42B6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79"/>
          <a:stretch/>
        </p:blipFill>
        <p:spPr>
          <a:xfrm>
            <a:off x="720000" y="1124744"/>
            <a:ext cx="10800000" cy="2535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519DBC-144F-C488-3463-0387D6C5723E}"/>
              </a:ext>
            </a:extLst>
          </p:cNvPr>
          <p:cNvSpPr/>
          <p:nvPr/>
        </p:nvSpPr>
        <p:spPr bwMode="white">
          <a:xfrm>
            <a:off x="4405714" y="1887705"/>
            <a:ext cx="580952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1ABD08-F9A5-E75F-FA0D-9924A671875C}"/>
              </a:ext>
            </a:extLst>
          </p:cNvPr>
          <p:cNvSpPr/>
          <p:nvPr/>
        </p:nvSpPr>
        <p:spPr bwMode="white">
          <a:xfrm>
            <a:off x="2548571" y="3193204"/>
            <a:ext cx="704761" cy="27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B60F80C-02CF-A70E-322D-07C251687E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0" r="5922"/>
          <a:stretch/>
        </p:blipFill>
        <p:spPr>
          <a:xfrm>
            <a:off x="4856941" y="3847905"/>
            <a:ext cx="2478118" cy="2657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452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8DB1EC-49BD-7482-2DBB-765579327B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37C398-1E99-143F-F70D-3BFCEB680FA3}"/>
              </a:ext>
            </a:extLst>
          </p:cNvPr>
          <p:cNvSpPr/>
          <p:nvPr/>
        </p:nvSpPr>
        <p:spPr bwMode="white">
          <a:xfrm>
            <a:off x="1681904" y="3653434"/>
            <a:ext cx="571428" cy="324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10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C9E00B34-2B55-CA7F-0E54-68A6DA7D25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052736"/>
            <a:ext cx="10800000" cy="48509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C54D0A-ADA6-F3FF-F11B-2298C65EF916}"/>
              </a:ext>
            </a:extLst>
          </p:cNvPr>
          <p:cNvSpPr/>
          <p:nvPr/>
        </p:nvSpPr>
        <p:spPr bwMode="white">
          <a:xfrm>
            <a:off x="9696400" y="5373216"/>
            <a:ext cx="93610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658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FED194-F940-262D-2F3C-729107A94B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2"/>
          <a:stretch/>
        </p:blipFill>
        <p:spPr>
          <a:xfrm>
            <a:off x="720000" y="1090184"/>
            <a:ext cx="9749333" cy="5641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7BC6EE-2893-D78D-2A01-12B4BD2B40B5}"/>
              </a:ext>
            </a:extLst>
          </p:cNvPr>
          <p:cNvSpPr/>
          <p:nvPr/>
        </p:nvSpPr>
        <p:spPr bwMode="white">
          <a:xfrm>
            <a:off x="1244434" y="3339712"/>
            <a:ext cx="5139598" cy="66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E9940A9-B1C6-3730-5C40-6BFDF5B6DC9B}"/>
              </a:ext>
            </a:extLst>
          </p:cNvPr>
          <p:cNvSpPr/>
          <p:nvPr/>
        </p:nvSpPr>
        <p:spPr bwMode="white">
          <a:xfrm>
            <a:off x="2207568" y="4221088"/>
            <a:ext cx="2664296" cy="66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BBFC1E1B-80CC-812E-2C9A-F44DF366D819}"/>
              </a:ext>
            </a:extLst>
          </p:cNvPr>
          <p:cNvSpPr/>
          <p:nvPr/>
        </p:nvSpPr>
        <p:spPr bwMode="white">
          <a:xfrm>
            <a:off x="2207568" y="5102464"/>
            <a:ext cx="2664296" cy="66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959A455B-BE99-A3D6-8DF1-B2DB62904829}"/>
              </a:ext>
            </a:extLst>
          </p:cNvPr>
          <p:cNvSpPr/>
          <p:nvPr/>
        </p:nvSpPr>
        <p:spPr bwMode="white">
          <a:xfrm>
            <a:off x="2207568" y="5917232"/>
            <a:ext cx="2664296" cy="665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50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6" grpId="0" animBg="1"/>
      <p:bldP spid="4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5B7CDF-E13B-BE0E-C746-3E98CE4F02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2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4C5CB3-E840-605D-7235-CBC512E8E87C}"/>
              </a:ext>
            </a:extLst>
          </p:cNvPr>
          <p:cNvSpPr/>
          <p:nvPr/>
        </p:nvSpPr>
        <p:spPr bwMode="white">
          <a:xfrm>
            <a:off x="681904" y="2852936"/>
            <a:ext cx="476602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B5812FB-2879-6C52-5CFC-A5AE895C4336}"/>
              </a:ext>
            </a:extLst>
          </p:cNvPr>
          <p:cNvSpPr/>
          <p:nvPr/>
        </p:nvSpPr>
        <p:spPr bwMode="white">
          <a:xfrm>
            <a:off x="1703512" y="3861048"/>
            <a:ext cx="194421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8FF3EE2-C210-1654-53A6-0470405CEDEF}"/>
              </a:ext>
            </a:extLst>
          </p:cNvPr>
          <p:cNvSpPr/>
          <p:nvPr/>
        </p:nvSpPr>
        <p:spPr bwMode="white">
          <a:xfrm>
            <a:off x="1703512" y="4797152"/>
            <a:ext cx="172819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509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CDFBC-C0A2-7F9E-D95E-8B691FB26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C62015-4F5B-3255-32FF-037288AD9FF3}"/>
              </a:ext>
            </a:extLst>
          </p:cNvPr>
          <p:cNvSpPr/>
          <p:nvPr/>
        </p:nvSpPr>
        <p:spPr bwMode="white">
          <a:xfrm>
            <a:off x="1310476" y="2429849"/>
            <a:ext cx="7161788" cy="35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1728861-90BE-D50C-B47F-E07BC1285E24}"/>
              </a:ext>
            </a:extLst>
          </p:cNvPr>
          <p:cNvSpPr/>
          <p:nvPr/>
        </p:nvSpPr>
        <p:spPr bwMode="white">
          <a:xfrm>
            <a:off x="1310476" y="3007791"/>
            <a:ext cx="3633396" cy="35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E5859F6-045B-9A05-B6D0-93A4A3FB436E}"/>
              </a:ext>
            </a:extLst>
          </p:cNvPr>
          <p:cNvSpPr/>
          <p:nvPr/>
        </p:nvSpPr>
        <p:spPr bwMode="white">
          <a:xfrm>
            <a:off x="1310476" y="3623284"/>
            <a:ext cx="3633396" cy="351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DB4FEA-B2E9-F010-565B-5075C2687A8A}"/>
              </a:ext>
            </a:extLst>
          </p:cNvPr>
          <p:cNvSpPr/>
          <p:nvPr/>
        </p:nvSpPr>
        <p:spPr bwMode="white">
          <a:xfrm>
            <a:off x="1310476" y="4087795"/>
            <a:ext cx="3633396" cy="49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8625D96-F8BE-CA47-692B-06CB4DD20423}"/>
              </a:ext>
            </a:extLst>
          </p:cNvPr>
          <p:cNvSpPr/>
          <p:nvPr/>
        </p:nvSpPr>
        <p:spPr bwMode="white">
          <a:xfrm>
            <a:off x="1310476" y="4694560"/>
            <a:ext cx="4281468" cy="49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065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6E3913-642B-10F7-57CF-92C732BDBF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3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8620512-A37A-CD0E-A45C-FB1382AB6C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7391"/>
          <a:stretch/>
        </p:blipFill>
        <p:spPr>
          <a:xfrm>
            <a:off x="3935760" y="2924944"/>
            <a:ext cx="2160240" cy="208823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DCEB83-B7B3-8D1A-D4A0-0B1F7C04096F}"/>
              </a:ext>
            </a:extLst>
          </p:cNvPr>
          <p:cNvSpPr/>
          <p:nvPr/>
        </p:nvSpPr>
        <p:spPr bwMode="white">
          <a:xfrm>
            <a:off x="1310476" y="5177133"/>
            <a:ext cx="2019047" cy="314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4B0F0188-0B8D-D0B3-DB30-1B220CC15E9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609" r="34782"/>
          <a:stretch/>
        </p:blipFill>
        <p:spPr>
          <a:xfrm>
            <a:off x="6096000" y="2924944"/>
            <a:ext cx="2160240" cy="208823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D36A675-FFF5-52E6-34CD-BFCA26FE75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391"/>
          <a:stretch/>
        </p:blipFill>
        <p:spPr>
          <a:xfrm>
            <a:off x="8400256" y="2924944"/>
            <a:ext cx="2160240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849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B4659-954A-3353-E78E-323122994F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01DE92-D6A0-6D70-2EB2-A3EED3EAC721}"/>
              </a:ext>
            </a:extLst>
          </p:cNvPr>
          <p:cNvSpPr/>
          <p:nvPr/>
        </p:nvSpPr>
        <p:spPr bwMode="white">
          <a:xfrm>
            <a:off x="3158095" y="4297249"/>
            <a:ext cx="704761" cy="333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D24C0C-911F-4B20-2A2D-D6DC8228EC9F}"/>
              </a:ext>
            </a:extLst>
          </p:cNvPr>
          <p:cNvSpPr/>
          <p:nvPr/>
        </p:nvSpPr>
        <p:spPr bwMode="white">
          <a:xfrm>
            <a:off x="4824761" y="4278193"/>
            <a:ext cx="4133333" cy="38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20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54748-2E4B-8083-6551-AC72A4A714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9EBD76-2D5E-A3AC-7D14-D2EB6B48D79E}"/>
              </a:ext>
            </a:extLst>
          </p:cNvPr>
          <p:cNvSpPr/>
          <p:nvPr/>
        </p:nvSpPr>
        <p:spPr bwMode="white">
          <a:xfrm>
            <a:off x="10224761" y="1315654"/>
            <a:ext cx="285715" cy="295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1F277A-9BCA-911F-4A51-9FABAD4379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2587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17C7EA-3F7B-5F8A-ABF2-09A523A9C3F0}"/>
              </a:ext>
            </a:extLst>
          </p:cNvPr>
          <p:cNvSpPr/>
          <p:nvPr/>
        </p:nvSpPr>
        <p:spPr bwMode="white">
          <a:xfrm>
            <a:off x="10215238" y="4307496"/>
            <a:ext cx="323809" cy="28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55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7E6B9-0029-9D1B-89B9-92AEDEF2F8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2A9DA1-955C-95CB-19D7-79F7F6EDAB03}"/>
              </a:ext>
            </a:extLst>
          </p:cNvPr>
          <p:cNvSpPr/>
          <p:nvPr/>
        </p:nvSpPr>
        <p:spPr bwMode="white">
          <a:xfrm>
            <a:off x="3072380" y="1219714"/>
            <a:ext cx="704761" cy="32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F64B82-920B-5F69-683E-63E83CB72F53}"/>
              </a:ext>
            </a:extLst>
          </p:cNvPr>
          <p:cNvSpPr/>
          <p:nvPr/>
        </p:nvSpPr>
        <p:spPr bwMode="white">
          <a:xfrm>
            <a:off x="2367619" y="1886637"/>
            <a:ext cx="609523" cy="266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D054F7-0A0A-8C1D-5438-AFA3D3BC752F}"/>
              </a:ext>
            </a:extLst>
          </p:cNvPr>
          <p:cNvSpPr/>
          <p:nvPr/>
        </p:nvSpPr>
        <p:spPr bwMode="white">
          <a:xfrm>
            <a:off x="3967619" y="1829472"/>
            <a:ext cx="4523809" cy="371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4085CE8-BC85-C87B-E5B2-FCEF8EE7C8D3}"/>
              </a:ext>
            </a:extLst>
          </p:cNvPr>
          <p:cNvSpPr/>
          <p:nvPr/>
        </p:nvSpPr>
        <p:spPr bwMode="white">
          <a:xfrm>
            <a:off x="2443809" y="2477340"/>
            <a:ext cx="1238095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E95D2D-929A-147C-ADF4-40A368D98AF2}"/>
              </a:ext>
            </a:extLst>
          </p:cNvPr>
          <p:cNvSpPr/>
          <p:nvPr/>
        </p:nvSpPr>
        <p:spPr bwMode="white">
          <a:xfrm>
            <a:off x="4681904" y="2458285"/>
            <a:ext cx="4123810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25DDE5-A26E-4F1A-E3E8-4422802B4FB5}"/>
              </a:ext>
            </a:extLst>
          </p:cNvPr>
          <p:cNvSpPr/>
          <p:nvPr/>
        </p:nvSpPr>
        <p:spPr bwMode="white">
          <a:xfrm>
            <a:off x="2443809" y="3115680"/>
            <a:ext cx="1238095" cy="333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C07137-025D-B9E9-1087-C9EBFA7BA6FC}"/>
              </a:ext>
            </a:extLst>
          </p:cNvPr>
          <p:cNvSpPr/>
          <p:nvPr/>
        </p:nvSpPr>
        <p:spPr bwMode="white">
          <a:xfrm>
            <a:off x="4653333" y="3087098"/>
            <a:ext cx="1980952" cy="38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AD793F4-B503-2773-0927-99C4A62F1C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249" t="19693" b="27036"/>
          <a:stretch/>
        </p:blipFill>
        <p:spPr>
          <a:xfrm>
            <a:off x="4543431" y="4061720"/>
            <a:ext cx="3105139" cy="2319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818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99ABB4-D107-B607-132F-8348B97BC7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3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2758D5-1094-4D27-CE4C-A01B52FF1469}"/>
              </a:ext>
            </a:extLst>
          </p:cNvPr>
          <p:cNvSpPr/>
          <p:nvPr/>
        </p:nvSpPr>
        <p:spPr bwMode="white">
          <a:xfrm>
            <a:off x="1276207" y="3564897"/>
            <a:ext cx="4306123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5BB003-AA2F-A813-CE31-70EB1373E7C9}"/>
              </a:ext>
            </a:extLst>
          </p:cNvPr>
          <p:cNvSpPr/>
          <p:nvPr/>
        </p:nvSpPr>
        <p:spPr bwMode="white">
          <a:xfrm>
            <a:off x="1285178" y="4139102"/>
            <a:ext cx="1650681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E9B67E-F30E-9BB0-253A-C14C8E21BD3C}"/>
              </a:ext>
            </a:extLst>
          </p:cNvPr>
          <p:cNvSpPr/>
          <p:nvPr/>
        </p:nvSpPr>
        <p:spPr bwMode="white">
          <a:xfrm>
            <a:off x="1321063" y="4713308"/>
            <a:ext cx="1614796" cy="24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ADE243-F7B7-78F6-7940-446366144C27}"/>
              </a:ext>
            </a:extLst>
          </p:cNvPr>
          <p:cNvSpPr/>
          <p:nvPr/>
        </p:nvSpPr>
        <p:spPr bwMode="white">
          <a:xfrm>
            <a:off x="1321063" y="5269570"/>
            <a:ext cx="3118753" cy="22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B03E75-422E-06A9-4958-0D576BA578C0}"/>
              </a:ext>
            </a:extLst>
          </p:cNvPr>
          <p:cNvSpPr/>
          <p:nvPr/>
        </p:nvSpPr>
        <p:spPr bwMode="white">
          <a:xfrm>
            <a:off x="1321063" y="5780971"/>
            <a:ext cx="3283419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7B3C2E-624F-0E29-45D4-0EE0458FDB7D}"/>
              </a:ext>
            </a:extLst>
          </p:cNvPr>
          <p:cNvSpPr/>
          <p:nvPr/>
        </p:nvSpPr>
        <p:spPr bwMode="white">
          <a:xfrm>
            <a:off x="1321063" y="6373121"/>
            <a:ext cx="1605825" cy="242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0B8CE0A-188B-A0AC-7BC7-3F642EC6AD70}"/>
              </a:ext>
            </a:extLst>
          </p:cNvPr>
          <p:cNvSpPr/>
          <p:nvPr/>
        </p:nvSpPr>
        <p:spPr bwMode="white">
          <a:xfrm>
            <a:off x="4440239" y="5269570"/>
            <a:ext cx="1583754" cy="3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31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E165DA-8425-BE6F-AAC6-F41FD47D45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7700AB-57F2-194C-E186-7900668B836E}"/>
              </a:ext>
            </a:extLst>
          </p:cNvPr>
          <p:cNvSpPr/>
          <p:nvPr/>
        </p:nvSpPr>
        <p:spPr bwMode="white">
          <a:xfrm>
            <a:off x="681904" y="1277339"/>
            <a:ext cx="5276190" cy="31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7FC1D4-67BC-26CE-107C-E4CDB9894FCF}"/>
              </a:ext>
            </a:extLst>
          </p:cNvPr>
          <p:cNvSpPr/>
          <p:nvPr/>
        </p:nvSpPr>
        <p:spPr bwMode="white">
          <a:xfrm>
            <a:off x="681904" y="1859392"/>
            <a:ext cx="3961904" cy="34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A13EF0-192B-4747-B92D-F39DCACF119B}"/>
              </a:ext>
            </a:extLst>
          </p:cNvPr>
          <p:cNvSpPr/>
          <p:nvPr/>
        </p:nvSpPr>
        <p:spPr bwMode="white">
          <a:xfrm>
            <a:off x="681904" y="2489154"/>
            <a:ext cx="2029720" cy="34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A18250-935A-E744-731C-936862931D44}"/>
              </a:ext>
            </a:extLst>
          </p:cNvPr>
          <p:cNvSpPr/>
          <p:nvPr/>
        </p:nvSpPr>
        <p:spPr bwMode="white">
          <a:xfrm>
            <a:off x="681904" y="3090292"/>
            <a:ext cx="1741688" cy="33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C39CB07-1498-FA0B-4475-2BFA0842508C}"/>
              </a:ext>
            </a:extLst>
          </p:cNvPr>
          <p:cNvSpPr/>
          <p:nvPr/>
        </p:nvSpPr>
        <p:spPr bwMode="white">
          <a:xfrm>
            <a:off x="681904" y="3643718"/>
            <a:ext cx="4047619" cy="33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68E40F-951F-3B49-0A32-72DBC9BB0A47}"/>
              </a:ext>
            </a:extLst>
          </p:cNvPr>
          <p:cNvSpPr/>
          <p:nvPr/>
        </p:nvSpPr>
        <p:spPr bwMode="white">
          <a:xfrm>
            <a:off x="681904" y="4273480"/>
            <a:ext cx="2666666" cy="26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1CB8270-7287-7CCE-4C9F-ABD0D7330B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68" t="42343" b="46093"/>
          <a:stretch/>
        </p:blipFill>
        <p:spPr>
          <a:xfrm>
            <a:off x="3215680" y="4941168"/>
            <a:ext cx="4581193" cy="666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DCF4CE-07CD-283D-4465-EC84188C16E6}"/>
              </a:ext>
            </a:extLst>
          </p:cNvPr>
          <p:cNvSpPr/>
          <p:nvPr/>
        </p:nvSpPr>
        <p:spPr bwMode="white">
          <a:xfrm>
            <a:off x="2711624" y="2489154"/>
            <a:ext cx="2376264" cy="3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8FC59C2-6138-1AC2-56E4-BD5C01507176}"/>
              </a:ext>
            </a:extLst>
          </p:cNvPr>
          <p:cNvSpPr/>
          <p:nvPr/>
        </p:nvSpPr>
        <p:spPr bwMode="white">
          <a:xfrm>
            <a:off x="2423592" y="3090292"/>
            <a:ext cx="4320480" cy="30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24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C0711-E177-7EF0-31DE-C4C06AA831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853440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3E23A2-FFF5-297A-F07A-3CB22A3B1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1996" cy="440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AD85AC-F585-751C-0645-0AE2613DBF5F}"/>
              </a:ext>
            </a:extLst>
          </p:cNvPr>
          <p:cNvSpPr/>
          <p:nvPr/>
        </p:nvSpPr>
        <p:spPr bwMode="white">
          <a:xfrm>
            <a:off x="9768408" y="1153288"/>
            <a:ext cx="638095" cy="30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4C1BEB-AAB5-A1E7-6F53-A3F1DC09B2E5}"/>
              </a:ext>
            </a:extLst>
          </p:cNvPr>
          <p:cNvSpPr/>
          <p:nvPr/>
        </p:nvSpPr>
        <p:spPr bwMode="white">
          <a:xfrm>
            <a:off x="1358095" y="1628800"/>
            <a:ext cx="923809" cy="46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0A0609-C1D9-B1E6-DF62-44CB8488FA19}"/>
              </a:ext>
            </a:extLst>
          </p:cNvPr>
          <p:cNvSpPr/>
          <p:nvPr/>
        </p:nvSpPr>
        <p:spPr bwMode="white">
          <a:xfrm>
            <a:off x="7320136" y="1628800"/>
            <a:ext cx="1619047" cy="47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694325B-57BD-5F6A-E136-CE693E40E2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" t="52185" r="4096"/>
          <a:stretch/>
        </p:blipFill>
        <p:spPr>
          <a:xfrm>
            <a:off x="5159896" y="4908658"/>
            <a:ext cx="6515999" cy="1592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0351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66A75-4B8A-B5C9-5974-327B8B4600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93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868EF9-4C48-7258-97CF-9F5769D05AE5}"/>
              </a:ext>
            </a:extLst>
          </p:cNvPr>
          <p:cNvSpPr/>
          <p:nvPr/>
        </p:nvSpPr>
        <p:spPr bwMode="white">
          <a:xfrm>
            <a:off x="681904" y="1143500"/>
            <a:ext cx="4209523" cy="333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774D2E-EA17-F3AA-D53A-0647BEDF8ECE}"/>
              </a:ext>
            </a:extLst>
          </p:cNvPr>
          <p:cNvSpPr/>
          <p:nvPr/>
        </p:nvSpPr>
        <p:spPr bwMode="white">
          <a:xfrm>
            <a:off x="681904" y="1762809"/>
            <a:ext cx="7247619" cy="29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69CBB0-7C95-4F31-A999-C1E003C7AF4D}"/>
              </a:ext>
            </a:extLst>
          </p:cNvPr>
          <p:cNvSpPr/>
          <p:nvPr/>
        </p:nvSpPr>
        <p:spPr bwMode="white">
          <a:xfrm>
            <a:off x="681904" y="2334479"/>
            <a:ext cx="7695238" cy="323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016D84-80A4-1AA3-E181-932A6D1B3C18}"/>
              </a:ext>
            </a:extLst>
          </p:cNvPr>
          <p:cNvSpPr/>
          <p:nvPr/>
        </p:nvSpPr>
        <p:spPr bwMode="white">
          <a:xfrm>
            <a:off x="681904" y="2934732"/>
            <a:ext cx="7876190" cy="30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AF0DFE-1A28-9B35-B4D4-772A47CC00D0}"/>
              </a:ext>
            </a:extLst>
          </p:cNvPr>
          <p:cNvSpPr/>
          <p:nvPr/>
        </p:nvSpPr>
        <p:spPr bwMode="white">
          <a:xfrm>
            <a:off x="681904" y="3506402"/>
            <a:ext cx="6285714" cy="343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C68100-D893-5125-1537-5D4532C7FC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" t="52185" r="4096"/>
          <a:stretch/>
        </p:blipFill>
        <p:spPr>
          <a:xfrm>
            <a:off x="2273245" y="4297214"/>
            <a:ext cx="7645511" cy="1868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97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EC671-CD90-7B2D-EACF-49224BF6EF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89A0C2-C273-AED4-05B1-69111AC0AE2B}"/>
              </a:ext>
            </a:extLst>
          </p:cNvPr>
          <p:cNvSpPr/>
          <p:nvPr/>
        </p:nvSpPr>
        <p:spPr bwMode="white">
          <a:xfrm>
            <a:off x="1339047" y="3641215"/>
            <a:ext cx="2838095" cy="333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21F027-CC0B-A6D6-7FF5-D5CBEDAF3ECC}"/>
              </a:ext>
            </a:extLst>
          </p:cNvPr>
          <p:cNvSpPr/>
          <p:nvPr/>
        </p:nvSpPr>
        <p:spPr bwMode="white">
          <a:xfrm>
            <a:off x="1386666" y="4260855"/>
            <a:ext cx="1876190" cy="29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ABEE895-1701-1780-A0BE-F68B2A7DD4B2}"/>
              </a:ext>
            </a:extLst>
          </p:cNvPr>
          <p:cNvSpPr/>
          <p:nvPr/>
        </p:nvSpPr>
        <p:spPr bwMode="white">
          <a:xfrm>
            <a:off x="1386666" y="4842364"/>
            <a:ext cx="2477086" cy="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5B53514-8952-5083-3136-81D9F069C3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202"/>
          <a:stretch/>
        </p:blipFill>
        <p:spPr>
          <a:xfrm>
            <a:off x="1343472" y="5278935"/>
            <a:ext cx="10800000" cy="1318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9FA45B-8D34-47B3-C2BB-1AA2D5BF2EF9}"/>
              </a:ext>
            </a:extLst>
          </p:cNvPr>
          <p:cNvSpPr/>
          <p:nvPr/>
        </p:nvSpPr>
        <p:spPr bwMode="white">
          <a:xfrm>
            <a:off x="1386666" y="5446853"/>
            <a:ext cx="2477086" cy="39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69703A-BF68-B4EA-509F-A656FC446D98}"/>
              </a:ext>
            </a:extLst>
          </p:cNvPr>
          <p:cNvSpPr/>
          <p:nvPr/>
        </p:nvSpPr>
        <p:spPr bwMode="white">
          <a:xfrm>
            <a:off x="1386666" y="6026114"/>
            <a:ext cx="2477086" cy="57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77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4EE61-0BB2-A201-20C9-BA367244D5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78"/>
          <a:stretch/>
        </p:blipFill>
        <p:spPr>
          <a:xfrm>
            <a:off x="720000" y="988383"/>
            <a:ext cx="10800000" cy="2049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7A98A225-3484-A087-0771-7678F6ED1C4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13436"/>
            <a:ext cx="10800000" cy="349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40BA40-B8DA-589D-D69A-99D7A71DA282}"/>
              </a:ext>
            </a:extLst>
          </p:cNvPr>
          <p:cNvSpPr/>
          <p:nvPr/>
        </p:nvSpPr>
        <p:spPr bwMode="white">
          <a:xfrm>
            <a:off x="681904" y="1124744"/>
            <a:ext cx="5828571" cy="51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3C5859-D58A-C2B1-BA5A-E4F6B5D47936}"/>
              </a:ext>
            </a:extLst>
          </p:cNvPr>
          <p:cNvSpPr/>
          <p:nvPr/>
        </p:nvSpPr>
        <p:spPr bwMode="white">
          <a:xfrm>
            <a:off x="681904" y="1778338"/>
            <a:ext cx="5414096" cy="48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679D02-D51F-9BDD-E31D-D82038C7AC28}"/>
              </a:ext>
            </a:extLst>
          </p:cNvPr>
          <p:cNvSpPr/>
          <p:nvPr/>
        </p:nvSpPr>
        <p:spPr bwMode="white">
          <a:xfrm>
            <a:off x="681904" y="2407498"/>
            <a:ext cx="5828571" cy="483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979A7C-0C28-7ADF-216B-8954ED0AC4FF}"/>
              </a:ext>
            </a:extLst>
          </p:cNvPr>
          <p:cNvSpPr/>
          <p:nvPr/>
        </p:nvSpPr>
        <p:spPr bwMode="white">
          <a:xfrm>
            <a:off x="681904" y="3077002"/>
            <a:ext cx="5414096" cy="433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EA7661-0539-662F-D567-B85FEAACF8D8}"/>
              </a:ext>
            </a:extLst>
          </p:cNvPr>
          <p:cNvSpPr/>
          <p:nvPr/>
        </p:nvSpPr>
        <p:spPr bwMode="white">
          <a:xfrm>
            <a:off x="681904" y="3639685"/>
            <a:ext cx="7070280" cy="50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9CC45F3-17D1-8E61-B568-2B44C06CAC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79" t="24332"/>
          <a:stretch/>
        </p:blipFill>
        <p:spPr>
          <a:xfrm>
            <a:off x="7608168" y="1813205"/>
            <a:ext cx="3911832" cy="323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ECF6DC-6F8E-82FA-DE70-FE3CD3697F8F}"/>
              </a:ext>
            </a:extLst>
          </p:cNvPr>
          <p:cNvSpPr/>
          <p:nvPr/>
        </p:nvSpPr>
        <p:spPr bwMode="white">
          <a:xfrm>
            <a:off x="681904" y="4192914"/>
            <a:ext cx="3397872" cy="509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AA32CC-CC10-8C73-8B9D-957198F4012D}"/>
              </a:ext>
            </a:extLst>
          </p:cNvPr>
          <p:cNvSpPr/>
          <p:nvPr/>
        </p:nvSpPr>
        <p:spPr bwMode="white">
          <a:xfrm>
            <a:off x="681904" y="4862970"/>
            <a:ext cx="4189960" cy="72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E2DD33-F251-E76C-7BE4-73C50457868B}"/>
              </a:ext>
            </a:extLst>
          </p:cNvPr>
          <p:cNvSpPr/>
          <p:nvPr/>
        </p:nvSpPr>
        <p:spPr bwMode="white">
          <a:xfrm>
            <a:off x="681904" y="5628325"/>
            <a:ext cx="6926264" cy="72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95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CBD09-D64D-C761-7896-495B45264C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188025"/>
            <a:ext cx="9569469" cy="4545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1D79BEF-0729-43D5-3ADE-F890F88450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8" r="72987"/>
          <a:stretch/>
        </p:blipFill>
        <p:spPr>
          <a:xfrm>
            <a:off x="9832821" y="1412776"/>
            <a:ext cx="2191921" cy="1977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9B6F88F-9BA5-74AE-752E-2FAAE1C846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6" t="42656" r="49228"/>
          <a:stretch/>
        </p:blipFill>
        <p:spPr>
          <a:xfrm>
            <a:off x="9822849" y="3838425"/>
            <a:ext cx="1980340" cy="2523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54094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D6DE6-5296-9659-BC6E-B0BA193439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4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1127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D3DF5-0FD2-C49C-4B76-F1509BD018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648796-52CD-CE4C-3FEC-08F5BE9B68AA}"/>
              </a:ext>
            </a:extLst>
          </p:cNvPr>
          <p:cNvSpPr/>
          <p:nvPr/>
        </p:nvSpPr>
        <p:spPr bwMode="white">
          <a:xfrm>
            <a:off x="10234285" y="1181743"/>
            <a:ext cx="285714" cy="295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E523E3-17CB-13D8-F00F-0CBC4461068F}"/>
              </a:ext>
            </a:extLst>
          </p:cNvPr>
          <p:cNvSpPr/>
          <p:nvPr/>
        </p:nvSpPr>
        <p:spPr bwMode="white">
          <a:xfrm>
            <a:off x="10234285" y="3994211"/>
            <a:ext cx="295237" cy="27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057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1354C-A7CC-496F-AFF6-015DFCC06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5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81C9EB-115C-788D-09BF-212B5C389AFB}"/>
              </a:ext>
            </a:extLst>
          </p:cNvPr>
          <p:cNvSpPr/>
          <p:nvPr/>
        </p:nvSpPr>
        <p:spPr bwMode="white">
          <a:xfrm>
            <a:off x="681904" y="1124690"/>
            <a:ext cx="5485714" cy="31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0FE63C-34C9-F42A-1188-4B0D2D0BD932}"/>
              </a:ext>
            </a:extLst>
          </p:cNvPr>
          <p:cNvSpPr/>
          <p:nvPr/>
        </p:nvSpPr>
        <p:spPr bwMode="white">
          <a:xfrm>
            <a:off x="681904" y="1706822"/>
            <a:ext cx="4038095" cy="314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A46F4C-BF46-12E8-28F4-C45237267236}"/>
              </a:ext>
            </a:extLst>
          </p:cNvPr>
          <p:cNvSpPr/>
          <p:nvPr/>
        </p:nvSpPr>
        <p:spPr bwMode="white">
          <a:xfrm>
            <a:off x="681904" y="2308040"/>
            <a:ext cx="4371428" cy="30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0DE51D-2587-1FB8-CA16-3261040EDA7A}"/>
              </a:ext>
            </a:extLst>
          </p:cNvPr>
          <p:cNvSpPr/>
          <p:nvPr/>
        </p:nvSpPr>
        <p:spPr bwMode="white">
          <a:xfrm>
            <a:off x="681904" y="2880629"/>
            <a:ext cx="7514285" cy="34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4C7AAEA-0303-2AC6-B31D-CF9549CA40A9}"/>
              </a:ext>
            </a:extLst>
          </p:cNvPr>
          <p:cNvSpPr/>
          <p:nvPr/>
        </p:nvSpPr>
        <p:spPr bwMode="white">
          <a:xfrm>
            <a:off x="681904" y="3462761"/>
            <a:ext cx="7514285" cy="734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A8A37BB-4E03-1BF6-7253-260765DF83FA}"/>
              </a:ext>
            </a:extLst>
          </p:cNvPr>
          <p:cNvGrpSpPr/>
          <p:nvPr/>
        </p:nvGrpSpPr>
        <p:grpSpPr>
          <a:xfrm>
            <a:off x="2723476" y="4197583"/>
            <a:ext cx="6745049" cy="2421370"/>
            <a:chOff x="1750918" y="4117543"/>
            <a:chExt cx="6721346" cy="2501410"/>
          </a:xfrm>
        </p:grpSpPr>
        <p:pic>
          <p:nvPicPr>
            <p:cNvPr id="13" name="img_16777215">
              <a:extLst>
                <a:ext uri="{FF2B5EF4-FFF2-40B4-BE49-F238E27FC236}">
                  <a16:creationId xmlns:a16="http://schemas.microsoft.com/office/drawing/2014/main" id="{52620220-5B0C-7199-4B19-646FDAE171D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6408" r="72987"/>
            <a:stretch/>
          </p:blipFill>
          <p:spPr>
            <a:xfrm>
              <a:off x="1750918" y="4194259"/>
              <a:ext cx="2688128" cy="242469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pic>
          <p:nvPicPr>
            <p:cNvPr id="14" name="img_16777215">
              <a:extLst>
                <a:ext uri="{FF2B5EF4-FFF2-40B4-BE49-F238E27FC236}">
                  <a16:creationId xmlns:a16="http://schemas.microsoft.com/office/drawing/2014/main" id="{3F2A31B3-CE19-FF99-FBA9-7BC9B7826E7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16" t="42656" r="49228"/>
            <a:stretch/>
          </p:blipFill>
          <p:spPr>
            <a:xfrm>
              <a:off x="6528048" y="4117543"/>
              <a:ext cx="1944216" cy="2477250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</p:grpSp>
    </p:spTree>
    <p:extLst>
      <p:ext uri="{BB962C8B-B14F-4D97-AF65-F5344CB8AC3E}">
        <p14:creationId xmlns:p14="http://schemas.microsoft.com/office/powerpoint/2010/main" val="1340657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D7466B-E01C-1EE0-ACF6-A26EC567F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330250-1617-E553-86E3-233A72CD3E9A}"/>
              </a:ext>
            </a:extLst>
          </p:cNvPr>
          <p:cNvSpPr/>
          <p:nvPr/>
        </p:nvSpPr>
        <p:spPr bwMode="white">
          <a:xfrm>
            <a:off x="672000" y="1124744"/>
            <a:ext cx="614408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CA80463-CD4F-2FBD-DB0D-60402CE73104}"/>
              </a:ext>
            </a:extLst>
          </p:cNvPr>
          <p:cNvSpPr/>
          <p:nvPr/>
        </p:nvSpPr>
        <p:spPr bwMode="white">
          <a:xfrm>
            <a:off x="2279576" y="1844824"/>
            <a:ext cx="496855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7FCA796-A29B-4ABA-467B-D3B576480BB9}"/>
              </a:ext>
            </a:extLst>
          </p:cNvPr>
          <p:cNvSpPr/>
          <p:nvPr/>
        </p:nvSpPr>
        <p:spPr bwMode="white">
          <a:xfrm>
            <a:off x="2279576" y="2790667"/>
            <a:ext cx="655272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BB6C04F-4EEE-9A0D-1CE5-20EC845D3D09}"/>
              </a:ext>
            </a:extLst>
          </p:cNvPr>
          <p:cNvSpPr/>
          <p:nvPr/>
        </p:nvSpPr>
        <p:spPr bwMode="white">
          <a:xfrm>
            <a:off x="2279576" y="3736510"/>
            <a:ext cx="1728192" cy="84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109303A-FBA4-4EAA-BD62-9BC1D08D8D1D}"/>
              </a:ext>
            </a:extLst>
          </p:cNvPr>
          <p:cNvSpPr/>
          <p:nvPr/>
        </p:nvSpPr>
        <p:spPr bwMode="white">
          <a:xfrm>
            <a:off x="2279576" y="4518860"/>
            <a:ext cx="17281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FFE791CF-9EF7-C6C3-2511-7ED36F38EE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16" t="42656" r="49228"/>
          <a:stretch/>
        </p:blipFill>
        <p:spPr>
          <a:xfrm>
            <a:off x="8688288" y="905722"/>
            <a:ext cx="1980340" cy="2523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img_16777215">
            <a:extLst>
              <a:ext uri="{FF2B5EF4-FFF2-40B4-BE49-F238E27FC236}">
                <a16:creationId xmlns:a16="http://schemas.microsoft.com/office/drawing/2014/main" id="{E8E43B35-8EAB-F6BF-3726-6698781EEAF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229200"/>
            <a:ext cx="10800000" cy="1435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954947B-FDFC-8973-6D31-267FA6A9095E}"/>
              </a:ext>
            </a:extLst>
          </p:cNvPr>
          <p:cNvSpPr/>
          <p:nvPr/>
        </p:nvSpPr>
        <p:spPr bwMode="white">
          <a:xfrm>
            <a:off x="681904" y="5411042"/>
            <a:ext cx="5504761" cy="33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460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1" grpId="0" animBg="1"/>
      <p:bldP spid="22" grpId="0" animBg="1"/>
      <p:bldP spid="23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E221A-AC0C-432F-A7CF-57D1EE7BE1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CC493B-7FB9-D5C9-4CD8-D7F5AF6981F3}"/>
              </a:ext>
            </a:extLst>
          </p:cNvPr>
          <p:cNvSpPr/>
          <p:nvPr/>
        </p:nvSpPr>
        <p:spPr bwMode="white">
          <a:xfrm>
            <a:off x="10243809" y="1191716"/>
            <a:ext cx="266666" cy="286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47F142D-432E-A725-7AC7-09A6379D339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48607"/>
            <a:ext cx="10800000" cy="252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0A0967-4010-571E-95B2-4A552598B9A2}"/>
              </a:ext>
            </a:extLst>
          </p:cNvPr>
          <p:cNvSpPr/>
          <p:nvPr/>
        </p:nvSpPr>
        <p:spPr bwMode="white">
          <a:xfrm>
            <a:off x="10243809" y="4216941"/>
            <a:ext cx="266666" cy="28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75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E5C4C-1906-C200-5890-F7D50434D2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5BEE9B-54C2-ACDE-E24A-17B2C0D38A9F}"/>
              </a:ext>
            </a:extLst>
          </p:cNvPr>
          <p:cNvSpPr/>
          <p:nvPr/>
        </p:nvSpPr>
        <p:spPr bwMode="white">
          <a:xfrm>
            <a:off x="10243809" y="1840334"/>
            <a:ext cx="266666" cy="286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FBAB012-D61D-D66A-8FE8-057DDA8BDD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/>
          <a:stretch/>
        </p:blipFill>
        <p:spPr>
          <a:xfrm>
            <a:off x="4272096" y="2420888"/>
            <a:ext cx="3647808" cy="275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233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ABDE4-DFA9-5C93-50EA-F4ACFED7E1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8430EF-B930-8901-4077-9940D7ACD17D}"/>
              </a:ext>
            </a:extLst>
          </p:cNvPr>
          <p:cNvSpPr/>
          <p:nvPr/>
        </p:nvSpPr>
        <p:spPr bwMode="white">
          <a:xfrm>
            <a:off x="10243809" y="2515169"/>
            <a:ext cx="266666" cy="28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D8C8EF-E2A6-3617-95D3-AB6B554EBE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110" r="27553"/>
          <a:stretch/>
        </p:blipFill>
        <p:spPr>
          <a:xfrm>
            <a:off x="4403812" y="3550240"/>
            <a:ext cx="3384376" cy="275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3094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79991C4-7D71-945C-A62A-E74371A7C3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584" y="908719"/>
            <a:ext cx="9469533" cy="31184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85485D-77EB-F3C1-0FCD-1457D9834041}"/>
              </a:ext>
            </a:extLst>
          </p:cNvPr>
          <p:cNvSpPr/>
          <p:nvPr/>
        </p:nvSpPr>
        <p:spPr bwMode="white">
          <a:xfrm>
            <a:off x="8976320" y="967294"/>
            <a:ext cx="576064" cy="65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8764139-B444-F228-8D32-58E79A1194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7"/>
          <a:stretch/>
        </p:blipFill>
        <p:spPr>
          <a:xfrm>
            <a:off x="1055438" y="3936560"/>
            <a:ext cx="9721081" cy="28518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744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30072-3AD3-02CB-2FFE-1B18D946BF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D5CEB2-4EFC-62A7-E2E3-B510839CACD0}"/>
              </a:ext>
            </a:extLst>
          </p:cNvPr>
          <p:cNvSpPr/>
          <p:nvPr/>
        </p:nvSpPr>
        <p:spPr bwMode="white">
          <a:xfrm>
            <a:off x="10234285" y="1811129"/>
            <a:ext cx="276190" cy="2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844B780-888D-84D8-1529-77144BE8E25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262"/>
          <a:stretch/>
        </p:blipFill>
        <p:spPr>
          <a:xfrm>
            <a:off x="4912156" y="4077072"/>
            <a:ext cx="2335972" cy="2505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5808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23A69-9A3C-3124-5DFF-5C9543BA88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4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501FC-6977-E0A6-4FFE-AF01374FDCEA}"/>
              </a:ext>
            </a:extLst>
          </p:cNvPr>
          <p:cNvSpPr/>
          <p:nvPr/>
        </p:nvSpPr>
        <p:spPr bwMode="white">
          <a:xfrm>
            <a:off x="10243809" y="2468527"/>
            <a:ext cx="266666" cy="28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09741C-ABDB-D768-0CC4-F1998BED6B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38" r="34591"/>
          <a:stretch/>
        </p:blipFill>
        <p:spPr>
          <a:xfrm>
            <a:off x="4223792" y="2435782"/>
            <a:ext cx="3744416" cy="2865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0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2024-07-29T07:06:44Z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