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1" r:id="rId9"/>
    <p:sldId id="312" r:id="rId10"/>
    <p:sldId id="313" r:id="rId11"/>
    <p:sldId id="315" r:id="rId12"/>
    <p:sldId id="316" r:id="rId13"/>
    <p:sldId id="317" r:id="rId14"/>
    <p:sldId id="319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3" name="yt_shape_12783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直接代入法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84" name="yt_shape_12784"/>
              <p:cNvSpPr txBox="1"/>
              <p:nvPr/>
            </p:nvSpPr>
            <p:spPr>
              <a:xfrm>
                <a:off x="540000" y="1389434"/>
                <a:ext cx="10865154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84" name="yt_shape_12784" descr="{&quot;rangeId&quot;: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0865154" cy="641201"/>
              </a:xfrm>
              <a:prstGeom prst="rect">
                <a:avLst/>
              </a:prstGeom>
              <a:blipFill>
                <a:blip r:embed="rId2"/>
                <a:stretch>
                  <a:fillRect l="-1740" r="-73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86" name="yt_shape_12786"/>
              <p:cNvSpPr txBox="1"/>
              <p:nvPr/>
            </p:nvSpPr>
            <p:spPr>
              <a:xfrm>
                <a:off x="540000" y="2081423"/>
                <a:ext cx="5480668" cy="41900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86" name="yt_shape_12786" descr="{&quot;rangeId&quot;: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1423"/>
                <a:ext cx="5480668" cy="4190058"/>
              </a:xfrm>
              <a:prstGeom prst="rect">
                <a:avLst/>
              </a:prstGeom>
              <a:blipFill>
                <a:blip r:embed="rId3"/>
                <a:stretch>
                  <a:fillRect l="-3448" t="-1163" r="-2336" b="-36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902697">
            <a:extLst>
              <a:ext uri="{FF2B5EF4-FFF2-40B4-BE49-F238E27FC236}">
                <a16:creationId xmlns:a16="http://schemas.microsoft.com/office/drawing/2014/main" id="{3454BD99-FAA7-D90D-CCDC-4A2562114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A3F1E48-B11E-9B97-1B9B-41706D33CC25}"/>
              </a:ext>
            </a:extLst>
          </p:cNvPr>
          <p:cNvSpPr txBox="1"/>
          <p:nvPr/>
        </p:nvSpPr>
        <p:spPr>
          <a:xfrm>
            <a:off x="449989" y="2034617"/>
            <a:ext cx="5607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A7C5DC-3C5F-58AD-FD36-2AA0B25BBBEE}"/>
              </a:ext>
            </a:extLst>
          </p:cNvPr>
          <p:cNvSpPr txBox="1"/>
          <p:nvPr/>
        </p:nvSpPr>
        <p:spPr>
          <a:xfrm>
            <a:off x="449989" y="2510105"/>
            <a:ext cx="393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266D26-F079-3788-F5B8-422D9855A11D}"/>
              </a:ext>
            </a:extLst>
          </p:cNvPr>
          <p:cNvSpPr txBox="1"/>
          <p:nvPr/>
        </p:nvSpPr>
        <p:spPr>
          <a:xfrm>
            <a:off x="449989" y="2985593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826ADA1-AD75-BE85-D8D6-59C0EA079257}"/>
                  </a:ext>
                </a:extLst>
              </p:cNvPr>
              <p:cNvSpPr txBox="1"/>
              <p:nvPr/>
            </p:nvSpPr>
            <p:spPr>
              <a:xfrm>
                <a:off x="449989" y="3461081"/>
                <a:ext cx="315029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, 'mathAnswerShape': 1}">
                <a:extLst>
                  <a:ext uri="{FF2B5EF4-FFF2-40B4-BE49-F238E27FC236}">
                    <a16:creationId xmlns:a16="http://schemas.microsoft.com/office/drawing/2014/main" id="{E826ADA1-AD75-BE85-D8D6-59C0EA0792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1081"/>
                <a:ext cx="3150299" cy="767474"/>
              </a:xfrm>
              <a:prstGeom prst="rect">
                <a:avLst/>
              </a:prstGeom>
              <a:blipFill>
                <a:blip r:embed="rId5"/>
                <a:stretch>
                  <a:fillRect l="-3095" r="-29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DDD56FE-E37D-EC48-7987-8AC44D8252E8}"/>
                  </a:ext>
                </a:extLst>
              </p:cNvPr>
              <p:cNvSpPr txBox="1"/>
              <p:nvPr/>
            </p:nvSpPr>
            <p:spPr>
              <a:xfrm>
                <a:off x="449989" y="4134943"/>
                <a:ext cx="41631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, 'mathAnswerShape': 1}">
                <a:extLst>
                  <a:ext uri="{FF2B5EF4-FFF2-40B4-BE49-F238E27FC236}">
                    <a16:creationId xmlns:a16="http://schemas.microsoft.com/office/drawing/2014/main" id="{FDDD56FE-E37D-EC48-7987-8AC44D8252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4943"/>
                <a:ext cx="4163123" cy="767474"/>
              </a:xfrm>
              <a:prstGeom prst="rect">
                <a:avLst/>
              </a:prstGeom>
              <a:blipFill>
                <a:blip r:embed="rId6"/>
                <a:stretch>
                  <a:fillRect l="-234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365C5BF8-81F3-E61F-822A-13C89EA01E4D}"/>
              </a:ext>
            </a:extLst>
          </p:cNvPr>
          <p:cNvSpPr txBox="1"/>
          <p:nvPr/>
        </p:nvSpPr>
        <p:spPr>
          <a:xfrm>
            <a:off x="449989" y="4808805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F6D73FA-D91A-F30E-69FE-5E323FBDAC6C}"/>
              </a:ext>
            </a:extLst>
          </p:cNvPr>
          <p:cNvSpPr txBox="1"/>
          <p:nvPr/>
        </p:nvSpPr>
        <p:spPr>
          <a:xfrm>
            <a:off x="449989" y="528429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44AAC95-9F4F-6553-2C1A-10E2DB74343D}"/>
              </a:ext>
            </a:extLst>
          </p:cNvPr>
          <p:cNvSpPr txBox="1"/>
          <p:nvPr/>
        </p:nvSpPr>
        <p:spPr>
          <a:xfrm>
            <a:off x="449989" y="575978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16" name="yt_shape_12816"/>
              <p:cNvSpPr txBox="1"/>
              <p:nvPr/>
            </p:nvSpPr>
            <p:spPr>
              <a:xfrm>
                <a:off x="540119" y="764704"/>
                <a:ext cx="11492915" cy="15944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郑州市期末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b8af3"/>
                  </a:rPr>
                  <a:t>｜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16" name="yt_shape_128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1594475"/>
              </a:xfrm>
              <a:prstGeom prst="rect">
                <a:avLst/>
              </a:prstGeom>
              <a:blipFill>
                <a:blip r:embed="rId2"/>
                <a:stretch>
                  <a:fillRect l="-1645" t="-3053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3247EB-220B-9294-2858-6B76CCF84025}"/>
              </a:ext>
            </a:extLst>
          </p:cNvPr>
          <p:cNvSpPr txBox="1"/>
          <p:nvPr/>
        </p:nvSpPr>
        <p:spPr>
          <a:xfrm>
            <a:off x="407368" y="2359179"/>
            <a:ext cx="516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353DF8-2087-92C4-C7C4-66609183AB7B}"/>
              </a:ext>
            </a:extLst>
          </p:cNvPr>
          <p:cNvSpPr txBox="1"/>
          <p:nvPr/>
        </p:nvSpPr>
        <p:spPr>
          <a:xfrm>
            <a:off x="407368" y="2834667"/>
            <a:ext cx="3688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AC02B0-DF87-9B20-675A-30ECC22067A4}"/>
              </a:ext>
            </a:extLst>
          </p:cNvPr>
          <p:cNvSpPr txBox="1"/>
          <p:nvPr/>
        </p:nvSpPr>
        <p:spPr>
          <a:xfrm>
            <a:off x="407368" y="3310155"/>
            <a:ext cx="277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CA2A6B-4031-98A5-1F3B-35B9BEC2EDD5}"/>
                  </a:ext>
                </a:extLst>
              </p:cNvPr>
              <p:cNvSpPr txBox="1"/>
              <p:nvPr/>
            </p:nvSpPr>
            <p:spPr>
              <a:xfrm>
                <a:off x="407368" y="3717032"/>
                <a:ext cx="720794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0CA2A6B-4031-98A5-1F3B-35B9BEC2ED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717032"/>
                <a:ext cx="7207948" cy="772808"/>
              </a:xfrm>
              <a:prstGeom prst="rect">
                <a:avLst/>
              </a:prstGeom>
              <a:blipFill>
                <a:blip r:embed="rId3"/>
                <a:stretch>
                  <a:fillRect l="-1354" r="-50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0B35EC24-A4CB-B928-B26D-504E8C19E1A5}"/>
              </a:ext>
            </a:extLst>
          </p:cNvPr>
          <p:cNvSpPr txBox="1"/>
          <p:nvPr/>
        </p:nvSpPr>
        <p:spPr>
          <a:xfrm>
            <a:off x="407368" y="4396228"/>
            <a:ext cx="576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5097E7-B778-D405-CF99-1B94778F9E83}"/>
              </a:ext>
            </a:extLst>
          </p:cNvPr>
          <p:cNvSpPr txBox="1"/>
          <p:nvPr/>
        </p:nvSpPr>
        <p:spPr>
          <a:xfrm>
            <a:off x="407368" y="4871716"/>
            <a:ext cx="2335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0712E39-A99B-EBCB-CE6A-F3724011744F}"/>
              </a:ext>
            </a:extLst>
          </p:cNvPr>
          <p:cNvSpPr txBox="1"/>
          <p:nvPr/>
        </p:nvSpPr>
        <p:spPr>
          <a:xfrm>
            <a:off x="407368" y="5347204"/>
            <a:ext cx="531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68C0876-8891-E927-0788-C080E4241EB8}"/>
              </a:ext>
            </a:extLst>
          </p:cNvPr>
          <p:cNvSpPr txBox="1"/>
          <p:nvPr/>
        </p:nvSpPr>
        <p:spPr>
          <a:xfrm>
            <a:off x="407368" y="5822692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7626E65-DF80-1318-1B74-29436CAF3870}"/>
              </a:ext>
            </a:extLst>
          </p:cNvPr>
          <p:cNvSpPr txBox="1"/>
          <p:nvPr/>
        </p:nvSpPr>
        <p:spPr>
          <a:xfrm>
            <a:off x="407368" y="62981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21" name="yt_shape_12821"/>
              <p:cNvSpPr txBox="1"/>
              <p:nvPr/>
            </p:nvSpPr>
            <p:spPr>
              <a:xfrm>
                <a:off x="540119" y="900000"/>
                <a:ext cx="11492915" cy="47870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8359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21" name="yt_shape_12821" descr="{&quot;rangeId&quot;:14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787016"/>
              </a:xfrm>
              <a:prstGeom prst="rect">
                <a:avLst/>
              </a:prstGeom>
              <a:blipFill>
                <a:blip r:embed="rId2"/>
                <a:stretch>
                  <a:fillRect l="-1645" t="-1146" b="-30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F8728F6-D7B9-7C1B-D948-B38EF13F7BD7}"/>
                  </a:ext>
                </a:extLst>
              </p:cNvPr>
              <p:cNvSpPr txBox="1"/>
              <p:nvPr/>
            </p:nvSpPr>
            <p:spPr>
              <a:xfrm>
                <a:off x="450108" y="2133481"/>
                <a:ext cx="5764911" cy="898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hasSerialNum': 1, 'pageBreak': True}">
                <a:extLst>
                  <a:ext uri="{FF2B5EF4-FFF2-40B4-BE49-F238E27FC236}">
                    <a16:creationId xmlns:a16="http://schemas.microsoft.com/office/drawing/2014/main" id="{AF8728F6-D7B9-7C1B-D948-B38EF13F7B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33481"/>
                <a:ext cx="5764911" cy="898411"/>
              </a:xfrm>
              <a:prstGeom prst="rect">
                <a:avLst/>
              </a:prstGeom>
              <a:blipFill>
                <a:blip r:embed="rId3"/>
                <a:stretch>
                  <a:fillRect l="-1691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B6D2EE5-BAF6-DC06-07DD-D32685AA461C}"/>
                  </a:ext>
                </a:extLst>
              </p:cNvPr>
              <p:cNvSpPr txBox="1"/>
              <p:nvPr/>
            </p:nvSpPr>
            <p:spPr>
              <a:xfrm>
                <a:off x="450108" y="2938280"/>
                <a:ext cx="3485261" cy="8984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4, 'hasSerialNum': 1, 'pageBreak': True}">
                <a:extLst>
                  <a:ext uri="{FF2B5EF4-FFF2-40B4-BE49-F238E27FC236}">
                    <a16:creationId xmlns:a16="http://schemas.microsoft.com/office/drawing/2014/main" id="{BB6D2EE5-BAF6-DC06-07DD-D32685AA4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38280"/>
                <a:ext cx="3485261" cy="898411"/>
              </a:xfrm>
              <a:prstGeom prst="rect">
                <a:avLst/>
              </a:prstGeom>
              <a:blipFill>
                <a:blip r:embed="rId4"/>
                <a:stretch>
                  <a:fillRect l="-2797" r="-2622" b="-40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98F9B47-9EDC-0220-6FD6-FD64F3824EE1}"/>
              </a:ext>
            </a:extLst>
          </p:cNvPr>
          <p:cNvSpPr txBox="1"/>
          <p:nvPr/>
        </p:nvSpPr>
        <p:spPr>
          <a:xfrm>
            <a:off x="450108" y="3743079"/>
            <a:ext cx="608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1EDFD9-57EC-9E8D-953F-5161F01D7EFB}"/>
              </a:ext>
            </a:extLst>
          </p:cNvPr>
          <p:cNvSpPr txBox="1"/>
          <p:nvPr/>
        </p:nvSpPr>
        <p:spPr>
          <a:xfrm>
            <a:off x="450108" y="4218567"/>
            <a:ext cx="2172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7750D1-9BBE-7DED-9D4E-2772824D1786}"/>
              </a:ext>
            </a:extLst>
          </p:cNvPr>
          <p:cNvSpPr txBox="1"/>
          <p:nvPr/>
        </p:nvSpPr>
        <p:spPr>
          <a:xfrm>
            <a:off x="450108" y="4694055"/>
            <a:ext cx="4153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E17EE53-B68C-9835-D96F-CEFCD3B89C3E}"/>
              </a:ext>
            </a:extLst>
          </p:cNvPr>
          <p:cNvSpPr txBox="1"/>
          <p:nvPr/>
        </p:nvSpPr>
        <p:spPr>
          <a:xfrm>
            <a:off x="450108" y="5169543"/>
            <a:ext cx="4458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5" name="yt_shape_12825"/>
          <p:cNvSpPr txBox="1"/>
          <p:nvPr/>
        </p:nvSpPr>
        <p:spPr>
          <a:xfrm>
            <a:off x="540000" y="900000"/>
            <a:ext cx="686886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28" name="yt_image_12828" title="H_23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7172" y="2010970"/>
            <a:ext cx="2044827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C5387DC-2ED7-DA45-1DF6-6250E94E4AB7}"/>
              </a:ext>
            </a:extLst>
          </p:cNvPr>
          <p:cNvSpPr txBox="1"/>
          <p:nvPr/>
        </p:nvSpPr>
        <p:spPr>
          <a:xfrm>
            <a:off x="449989" y="1804170"/>
            <a:ext cx="3723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432F22-CCB3-57AA-CF0F-733F66C46069}"/>
              </a:ext>
            </a:extLst>
          </p:cNvPr>
          <p:cNvSpPr txBox="1"/>
          <p:nvPr/>
        </p:nvSpPr>
        <p:spPr>
          <a:xfrm>
            <a:off x="497614" y="2279658"/>
            <a:ext cx="3239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25775B-C05C-8A6A-83C3-40205D8FCF5C}"/>
              </a:ext>
            </a:extLst>
          </p:cNvPr>
          <p:cNvSpPr txBox="1"/>
          <p:nvPr/>
        </p:nvSpPr>
        <p:spPr>
          <a:xfrm>
            <a:off x="449989" y="2755146"/>
            <a:ext cx="4696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A74D7D-D963-6C0B-06C6-44E0AE15585F}"/>
              </a:ext>
            </a:extLst>
          </p:cNvPr>
          <p:cNvSpPr txBox="1"/>
          <p:nvPr/>
        </p:nvSpPr>
        <p:spPr>
          <a:xfrm>
            <a:off x="449989" y="3230634"/>
            <a:ext cx="2124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0" name="yt_shape_12830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的绝对值的相反数是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cf2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32" name="yt_image_12832" title="H_23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7172" y="2011799"/>
            <a:ext cx="2044827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81B800-9346-0015-D263-5AE0A122EC59}"/>
              </a:ext>
            </a:extLst>
          </p:cNvPr>
          <p:cNvSpPr txBox="1"/>
          <p:nvPr/>
        </p:nvSpPr>
        <p:spPr>
          <a:xfrm>
            <a:off x="450108" y="1804170"/>
            <a:ext cx="6696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8A557B4-7CF6-E67C-1DAF-338EFAEEA80A}"/>
              </a:ext>
            </a:extLst>
          </p:cNvPr>
          <p:cNvSpPr txBox="1"/>
          <p:nvPr/>
        </p:nvSpPr>
        <p:spPr>
          <a:xfrm>
            <a:off x="450108" y="2279658"/>
            <a:ext cx="513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18A35D-F597-B608-8C33-533AEA63EE1D}"/>
              </a:ext>
            </a:extLst>
          </p:cNvPr>
          <p:cNvSpPr txBox="1"/>
          <p:nvPr/>
        </p:nvSpPr>
        <p:spPr>
          <a:xfrm>
            <a:off x="450108" y="2755146"/>
            <a:ext cx="242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62F33E8-776D-313D-7FC9-5F06E79C87D6}"/>
              </a:ext>
            </a:extLst>
          </p:cNvPr>
          <p:cNvSpPr txBox="1"/>
          <p:nvPr/>
        </p:nvSpPr>
        <p:spPr>
          <a:xfrm>
            <a:off x="450108" y="3230634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7E13B40-DF67-18EE-1B9F-0553FDD2B730}"/>
              </a:ext>
            </a:extLst>
          </p:cNvPr>
          <p:cNvSpPr txBox="1"/>
          <p:nvPr/>
        </p:nvSpPr>
        <p:spPr>
          <a:xfrm>
            <a:off x="450108" y="37061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88" name="yt_shape_12788"/>
              <p:cNvSpPr txBox="1"/>
              <p:nvPr/>
            </p:nvSpPr>
            <p:spPr>
              <a:xfrm>
                <a:off x="540000" y="900000"/>
                <a:ext cx="10727296" cy="29551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88" name="yt_shape_12788" descr="{&quot;rangeId&quot;: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27296" cy="2955168"/>
              </a:xfrm>
              <a:prstGeom prst="rect">
                <a:avLst/>
              </a:prstGeom>
              <a:blipFill>
                <a:blip r:embed="rId2"/>
                <a:stretch>
                  <a:fillRect l="-1762" r="-796" b="-2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1E2A576-9415-43A7-9A6D-5AA970EADD1B}"/>
              </a:ext>
            </a:extLst>
          </p:cNvPr>
          <p:cNvSpPr txBox="1"/>
          <p:nvPr/>
        </p:nvSpPr>
        <p:spPr>
          <a:xfrm>
            <a:off x="449989" y="1524643"/>
            <a:ext cx="511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840B31-CC2D-88F9-541C-12398F2C5C41}"/>
              </a:ext>
            </a:extLst>
          </p:cNvPr>
          <p:cNvSpPr txBox="1"/>
          <p:nvPr/>
        </p:nvSpPr>
        <p:spPr>
          <a:xfrm>
            <a:off x="449989" y="2000131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8C973F-F375-2E6E-8D62-E0A05A209A62}"/>
                  </a:ext>
                </a:extLst>
              </p:cNvPr>
              <p:cNvSpPr txBox="1"/>
              <p:nvPr/>
            </p:nvSpPr>
            <p:spPr>
              <a:xfrm>
                <a:off x="449989" y="2475619"/>
                <a:ext cx="3150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3, 'hasSerialNum': 1}">
                <a:extLst>
                  <a:ext uri="{FF2B5EF4-FFF2-40B4-BE49-F238E27FC236}">
                    <a16:creationId xmlns:a16="http://schemas.microsoft.com/office/drawing/2014/main" id="{1F8C973F-F375-2E6E-8D62-E0A05A209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619"/>
                <a:ext cx="3150299" cy="765061"/>
              </a:xfrm>
              <a:prstGeom prst="rect">
                <a:avLst/>
              </a:prstGeom>
              <a:blipFill>
                <a:blip r:embed="rId3"/>
                <a:stretch>
                  <a:fillRect l="-3095" r="-29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FFE32A-4F97-F7B6-F9E0-31490D801744}"/>
                  </a:ext>
                </a:extLst>
              </p:cNvPr>
              <p:cNvSpPr txBox="1"/>
              <p:nvPr/>
            </p:nvSpPr>
            <p:spPr>
              <a:xfrm>
                <a:off x="449989" y="3147068"/>
                <a:ext cx="57585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, 'hasSerialNum': 1}">
                <a:extLst>
                  <a:ext uri="{FF2B5EF4-FFF2-40B4-BE49-F238E27FC236}">
                    <a16:creationId xmlns:a16="http://schemas.microsoft.com/office/drawing/2014/main" id="{9CFFE32A-4F97-F7B6-F9E0-31490D8017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7068"/>
                <a:ext cx="5758561" cy="726326"/>
              </a:xfrm>
              <a:prstGeom prst="rect">
                <a:avLst/>
              </a:prstGeom>
              <a:blipFill>
                <a:blip r:embed="rId4"/>
                <a:stretch>
                  <a:fillRect l="-1695" r="-169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92" name="yt_shape_12792"/>
              <p:cNvSpPr txBox="1"/>
              <p:nvPr/>
            </p:nvSpPr>
            <p:spPr>
              <a:xfrm>
                <a:off x="540119" y="900000"/>
                <a:ext cx="11492915" cy="45978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0ece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92" name="yt_shape_12792" descr="{&quot;rangeId&quot;: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597862"/>
              </a:xfrm>
              <a:prstGeom prst="rect">
                <a:avLst/>
              </a:prstGeom>
              <a:blipFill>
                <a:blip r:embed="rId2"/>
                <a:stretch>
                  <a:fillRect l="-1645" b="-1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65A0B61-3DE6-FFF7-A111-2617EF9DDD02}"/>
              </a:ext>
            </a:extLst>
          </p:cNvPr>
          <p:cNvSpPr txBox="1"/>
          <p:nvPr/>
        </p:nvSpPr>
        <p:spPr>
          <a:xfrm>
            <a:off x="450108" y="2199521"/>
            <a:ext cx="751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ECAEBF-82A5-AA4B-28C3-4B9325DB590E}"/>
              </a:ext>
            </a:extLst>
          </p:cNvPr>
          <p:cNvSpPr txBox="1"/>
          <p:nvPr/>
        </p:nvSpPr>
        <p:spPr>
          <a:xfrm>
            <a:off x="450108" y="2675009"/>
            <a:ext cx="5379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75C504-0BD4-B7C0-DE72-6A4203047655}"/>
              </a:ext>
            </a:extLst>
          </p:cNvPr>
          <p:cNvSpPr txBox="1"/>
          <p:nvPr/>
        </p:nvSpPr>
        <p:spPr>
          <a:xfrm>
            <a:off x="450108" y="3150497"/>
            <a:ext cx="6447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DF25665-541B-6902-B74E-A4124EB1E292}"/>
              </a:ext>
            </a:extLst>
          </p:cNvPr>
          <p:cNvSpPr txBox="1"/>
          <p:nvPr/>
        </p:nvSpPr>
        <p:spPr>
          <a:xfrm>
            <a:off x="450108" y="3625985"/>
            <a:ext cx="1662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6113F52-52C1-18CB-5B1D-21B99EBD4CFF}"/>
                  </a:ext>
                </a:extLst>
              </p:cNvPr>
              <p:cNvSpPr txBox="1"/>
              <p:nvPr/>
            </p:nvSpPr>
            <p:spPr>
              <a:xfrm>
                <a:off x="450108" y="4101473"/>
                <a:ext cx="3150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4, 'hasSerialNum': 1}">
                <a:extLst>
                  <a:ext uri="{FF2B5EF4-FFF2-40B4-BE49-F238E27FC236}">
                    <a16:creationId xmlns:a16="http://schemas.microsoft.com/office/drawing/2014/main" id="{C6113F52-52C1-18CB-5B1D-21B99EBD4C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01473"/>
                <a:ext cx="3150299" cy="765061"/>
              </a:xfrm>
              <a:prstGeom prst="rect">
                <a:avLst/>
              </a:prstGeom>
              <a:blipFill>
                <a:blip r:embed="rId3"/>
                <a:stretch>
                  <a:fillRect l="-3095" r="-290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87C3BF3-44F3-AEDE-F065-479F71991D75}"/>
                  </a:ext>
                </a:extLst>
              </p:cNvPr>
              <p:cNvSpPr txBox="1"/>
              <p:nvPr/>
            </p:nvSpPr>
            <p:spPr>
              <a:xfrm>
                <a:off x="450108" y="4772922"/>
                <a:ext cx="60839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4, 'hasSerialNum': 1}">
                <a:extLst>
                  <a:ext uri="{FF2B5EF4-FFF2-40B4-BE49-F238E27FC236}">
                    <a16:creationId xmlns:a16="http://schemas.microsoft.com/office/drawing/2014/main" id="{887C3BF3-44F3-AEDE-F065-479F71991D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72922"/>
                <a:ext cx="6083998" cy="727279"/>
              </a:xfrm>
              <a:prstGeom prst="rect">
                <a:avLst/>
              </a:prstGeom>
              <a:blipFill>
                <a:blip r:embed="rId4"/>
                <a:stretch>
                  <a:fillRect l="-1603" r="-150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96" name="yt_shape_12796"/>
              <p:cNvSpPr txBox="1"/>
              <p:nvPr/>
            </p:nvSpPr>
            <p:spPr>
              <a:xfrm>
                <a:off x="540119" y="900000"/>
                <a:ext cx="11492915" cy="48631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3[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9e8a3"/>
                  </a:rPr>
                  <a:t>＝－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96" name="yt_shape_12796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63191"/>
              </a:xfrm>
              <a:prstGeom prst="rect">
                <a:avLst/>
              </a:prstGeom>
              <a:blipFill>
                <a:blip r:embed="rId2"/>
                <a:stretch>
                  <a:fillRect l="-1645" t="-1129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99CFE7D-0319-4AD9-01D4-F4BE5C50EB6B}"/>
              </a:ext>
            </a:extLst>
          </p:cNvPr>
          <p:cNvSpPr txBox="1"/>
          <p:nvPr/>
        </p:nvSpPr>
        <p:spPr>
          <a:xfrm>
            <a:off x="450108" y="2000131"/>
            <a:ext cx="7577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B73EE4A-5114-9B8D-C0EA-B5088F5759EA}"/>
              </a:ext>
            </a:extLst>
          </p:cNvPr>
          <p:cNvSpPr txBox="1"/>
          <p:nvPr/>
        </p:nvSpPr>
        <p:spPr>
          <a:xfrm>
            <a:off x="450108" y="2475619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A26E8D-A78C-D181-A413-1413E480FBDC}"/>
              </a:ext>
            </a:extLst>
          </p:cNvPr>
          <p:cNvSpPr txBox="1"/>
          <p:nvPr/>
        </p:nvSpPr>
        <p:spPr>
          <a:xfrm>
            <a:off x="450108" y="2951107"/>
            <a:ext cx="227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3ECD50-9A8F-E09C-83F8-B91EFF580BDD}"/>
                  </a:ext>
                </a:extLst>
              </p:cNvPr>
              <p:cNvSpPr txBox="1"/>
              <p:nvPr/>
            </p:nvSpPr>
            <p:spPr>
              <a:xfrm>
                <a:off x="450108" y="3426595"/>
                <a:ext cx="31502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hasSerialNum': 1}">
                <a:extLst>
                  <a:ext uri="{FF2B5EF4-FFF2-40B4-BE49-F238E27FC236}">
                    <a16:creationId xmlns:a16="http://schemas.microsoft.com/office/drawing/2014/main" id="{3A3ECD50-9A8F-E09C-83F8-B91EFF580B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26595"/>
                <a:ext cx="3150299" cy="765061"/>
              </a:xfrm>
              <a:prstGeom prst="rect">
                <a:avLst/>
              </a:prstGeom>
              <a:blipFill>
                <a:blip r:embed="rId3"/>
                <a:stretch>
                  <a:fillRect l="-3095" r="-290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5A7496-E3A4-F840-887A-5F246FA8D372}"/>
                  </a:ext>
                </a:extLst>
              </p:cNvPr>
              <p:cNvSpPr txBox="1"/>
              <p:nvPr/>
            </p:nvSpPr>
            <p:spPr>
              <a:xfrm>
                <a:off x="450108" y="4098044"/>
                <a:ext cx="5148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5, 'hasSerialNum': 1}">
                <a:extLst>
                  <a:ext uri="{FF2B5EF4-FFF2-40B4-BE49-F238E27FC236}">
                    <a16:creationId xmlns:a16="http://schemas.microsoft.com/office/drawing/2014/main" id="{EB5A7496-E3A4-F840-887A-5F246FA8D3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98044"/>
                <a:ext cx="5148961" cy="765061"/>
              </a:xfrm>
              <a:prstGeom prst="rect">
                <a:avLst/>
              </a:prstGeom>
              <a:blipFill>
                <a:blip r:embed="rId4"/>
                <a:stretch>
                  <a:fillRect l="-18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057CCE6-FE8F-9D80-62F3-C213940D7A40}"/>
              </a:ext>
            </a:extLst>
          </p:cNvPr>
          <p:cNvSpPr txBox="1"/>
          <p:nvPr/>
        </p:nvSpPr>
        <p:spPr>
          <a:xfrm>
            <a:off x="450108" y="476949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84D619A-6CCD-C591-959B-3DE58125CE02}"/>
              </a:ext>
            </a:extLst>
          </p:cNvPr>
          <p:cNvSpPr txBox="1"/>
          <p:nvPr/>
        </p:nvSpPr>
        <p:spPr>
          <a:xfrm>
            <a:off x="450108" y="524498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" name="yt_shape_12800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整体代入法</a:t>
            </a:r>
          </a:p>
        </p:txBody>
      </p:sp>
      <p:sp>
        <p:nvSpPr>
          <p:cNvPr id="12801" name="yt_shape_1280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8ceb"/>
              </a:rPr>
              <a:t>3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02" name="yt_shape_12802"/>
          <p:cNvSpPr txBox="1"/>
          <p:nvPr/>
        </p:nvSpPr>
        <p:spPr>
          <a:xfrm>
            <a:off x="540000" y="2348869"/>
            <a:ext cx="636712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902769">
            <a:extLst>
              <a:ext uri="{FF2B5EF4-FFF2-40B4-BE49-F238E27FC236}">
                <a16:creationId xmlns:a16="http://schemas.microsoft.com/office/drawing/2014/main" id="{475A7189-3661-2B49-3F6A-28CC0DDFD9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5C688A-2D20-5425-5881-EE58726E9B9A}"/>
              </a:ext>
            </a:extLst>
          </p:cNvPr>
          <p:cNvSpPr txBox="1"/>
          <p:nvPr/>
        </p:nvSpPr>
        <p:spPr>
          <a:xfrm>
            <a:off x="449989" y="2302063"/>
            <a:ext cx="6369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5DFC10-11AB-19D5-00BF-F86E4A075716}"/>
              </a:ext>
            </a:extLst>
          </p:cNvPr>
          <p:cNvSpPr txBox="1"/>
          <p:nvPr/>
        </p:nvSpPr>
        <p:spPr>
          <a:xfrm>
            <a:off x="449989" y="2777551"/>
            <a:ext cx="648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9B14BA-F230-81A8-D099-004F52542176}"/>
              </a:ext>
            </a:extLst>
          </p:cNvPr>
          <p:cNvSpPr txBox="1"/>
          <p:nvPr/>
        </p:nvSpPr>
        <p:spPr>
          <a:xfrm>
            <a:off x="449989" y="3253039"/>
            <a:ext cx="1913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F037D97-D244-FD4D-777E-CF449BD27DA7}"/>
              </a:ext>
            </a:extLst>
          </p:cNvPr>
          <p:cNvSpPr txBox="1"/>
          <p:nvPr/>
        </p:nvSpPr>
        <p:spPr>
          <a:xfrm>
            <a:off x="449989" y="3728527"/>
            <a:ext cx="282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607F6BE-62BC-B931-90EF-8D3AAFF14ECC}"/>
              </a:ext>
            </a:extLst>
          </p:cNvPr>
          <p:cNvSpPr txBox="1"/>
          <p:nvPr/>
        </p:nvSpPr>
        <p:spPr>
          <a:xfrm>
            <a:off x="449989" y="4204015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9B21EFF-D92D-FFA9-BA50-E950C9C6A27A}"/>
              </a:ext>
            </a:extLst>
          </p:cNvPr>
          <p:cNvSpPr txBox="1"/>
          <p:nvPr/>
        </p:nvSpPr>
        <p:spPr>
          <a:xfrm>
            <a:off x="449989" y="4679504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3" name="yt_shape_12803"/>
          <p:cNvSpPr txBox="1"/>
          <p:nvPr/>
        </p:nvSpPr>
        <p:spPr>
          <a:xfrm>
            <a:off x="540000" y="900000"/>
            <a:ext cx="10137391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7D3130-2B69-EA05-02DF-2ADCFF3BA8BF}"/>
              </a:ext>
            </a:extLst>
          </p:cNvPr>
          <p:cNvSpPr txBox="1"/>
          <p:nvPr/>
        </p:nvSpPr>
        <p:spPr>
          <a:xfrm>
            <a:off x="449989" y="1328682"/>
            <a:ext cx="5533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309216-284E-C727-8DDD-AF5D2099F9E5}"/>
              </a:ext>
            </a:extLst>
          </p:cNvPr>
          <p:cNvSpPr txBox="1"/>
          <p:nvPr/>
        </p:nvSpPr>
        <p:spPr>
          <a:xfrm>
            <a:off x="449989" y="1804170"/>
            <a:ext cx="219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C3CBE71-E3FF-BD59-2A28-08793E7BD480}"/>
              </a:ext>
            </a:extLst>
          </p:cNvPr>
          <p:cNvSpPr txBox="1"/>
          <p:nvPr/>
        </p:nvSpPr>
        <p:spPr>
          <a:xfrm>
            <a:off x="449989" y="2279658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A41D31-2315-BEEC-4F58-0DC702DE3CAD}"/>
              </a:ext>
            </a:extLst>
          </p:cNvPr>
          <p:cNvSpPr txBox="1"/>
          <p:nvPr/>
        </p:nvSpPr>
        <p:spPr>
          <a:xfrm>
            <a:off x="449989" y="2755146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8269FA-0BD6-3379-471E-C2370ECADF2B}"/>
              </a:ext>
            </a:extLst>
          </p:cNvPr>
          <p:cNvSpPr txBox="1"/>
          <p:nvPr/>
        </p:nvSpPr>
        <p:spPr>
          <a:xfrm>
            <a:off x="449989" y="3230634"/>
            <a:ext cx="3064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805" name="yt_shape_12805"/>
              <p:cNvSpPr txBox="1"/>
              <p:nvPr/>
            </p:nvSpPr>
            <p:spPr>
              <a:xfrm>
                <a:off x="540119" y="900000"/>
                <a:ext cx="11492915" cy="48631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a860"/>
                  </a:rPr>
                  <a:t>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05" name="yt_shape_12805" descr="{&quot;rangeId&quot;: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863191"/>
              </a:xfrm>
              <a:prstGeom prst="rect">
                <a:avLst/>
              </a:prstGeom>
              <a:blipFill>
                <a:blip r:embed="rId2"/>
                <a:stretch>
                  <a:fillRect l="-1645" b="-30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135ADB-2F0B-3971-1DAD-7AEC75F2156C}"/>
                  </a:ext>
                </a:extLst>
              </p:cNvPr>
              <p:cNvSpPr txBox="1"/>
              <p:nvPr/>
            </p:nvSpPr>
            <p:spPr>
              <a:xfrm>
                <a:off x="450108" y="2000131"/>
                <a:ext cx="6207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}">
                <a:extLst>
                  <a:ext uri="{FF2B5EF4-FFF2-40B4-BE49-F238E27FC236}">
                    <a16:creationId xmlns:a16="http://schemas.microsoft.com/office/drawing/2014/main" id="{4C135ADB-2F0B-3971-1DAD-7AEC75F215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0131"/>
                <a:ext cx="6207823" cy="765061"/>
              </a:xfrm>
              <a:prstGeom prst="rect">
                <a:avLst/>
              </a:prstGeom>
              <a:blipFill>
                <a:blip r:embed="rId3"/>
                <a:stretch>
                  <a:fillRect l="-1572" r="-157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12BBD2B-6A8E-0EB5-BA0B-E35D2026DAA5}"/>
              </a:ext>
            </a:extLst>
          </p:cNvPr>
          <p:cNvSpPr txBox="1"/>
          <p:nvPr/>
        </p:nvSpPr>
        <p:spPr>
          <a:xfrm>
            <a:off x="450108" y="2671580"/>
            <a:ext cx="467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FCCD8E7-1503-C556-07E3-CF628352F25C}"/>
                  </a:ext>
                </a:extLst>
              </p:cNvPr>
              <p:cNvSpPr txBox="1"/>
              <p:nvPr/>
            </p:nvSpPr>
            <p:spPr>
              <a:xfrm>
                <a:off x="450108" y="3147068"/>
                <a:ext cx="34550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}">
                <a:extLst>
                  <a:ext uri="{FF2B5EF4-FFF2-40B4-BE49-F238E27FC236}">
                    <a16:creationId xmlns:a16="http://schemas.microsoft.com/office/drawing/2014/main" id="{5FCCD8E7-1503-C556-07E3-CF628352F2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47068"/>
                <a:ext cx="3455098" cy="765061"/>
              </a:xfrm>
              <a:prstGeom prst="rect">
                <a:avLst/>
              </a:prstGeom>
              <a:blipFill>
                <a:blip r:embed="rId4"/>
                <a:stretch>
                  <a:fillRect l="-2822" r="-264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F58A076-58C9-7382-61F9-FA4554EA044B}"/>
              </a:ext>
            </a:extLst>
          </p:cNvPr>
          <p:cNvSpPr txBox="1"/>
          <p:nvPr/>
        </p:nvSpPr>
        <p:spPr>
          <a:xfrm>
            <a:off x="450108" y="3818517"/>
            <a:ext cx="357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EF10AB-ACEA-D19C-5FE4-C07CAFBCDFAB}"/>
              </a:ext>
            </a:extLst>
          </p:cNvPr>
          <p:cNvSpPr txBox="1"/>
          <p:nvPr/>
        </p:nvSpPr>
        <p:spPr>
          <a:xfrm>
            <a:off x="450108" y="4294005"/>
            <a:ext cx="341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E1D82AF-DF07-718C-2803-D097CAF68749}"/>
              </a:ext>
            </a:extLst>
          </p:cNvPr>
          <p:cNvSpPr txBox="1"/>
          <p:nvPr/>
        </p:nvSpPr>
        <p:spPr>
          <a:xfrm>
            <a:off x="450108" y="4769493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C940EB-6614-EB18-1998-58FC7EDA997B}"/>
              </a:ext>
            </a:extLst>
          </p:cNvPr>
          <p:cNvSpPr txBox="1"/>
          <p:nvPr/>
        </p:nvSpPr>
        <p:spPr>
          <a:xfrm>
            <a:off x="450108" y="5244981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9" name="yt_shape_1280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求代数式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698a"/>
              </a:rPr>
              <a:t> </a:t>
            </a:r>
            <a:b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FB20DF-ED31-B2FF-9CA0-CACA4A2FCCDC}"/>
              </a:ext>
            </a:extLst>
          </p:cNvPr>
          <p:cNvSpPr txBox="1"/>
          <p:nvPr/>
        </p:nvSpPr>
        <p:spPr>
          <a:xfrm>
            <a:off x="450108" y="1804170"/>
            <a:ext cx="614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A37B88-936E-357C-8982-77F49BB57B43}"/>
              </a:ext>
            </a:extLst>
          </p:cNvPr>
          <p:cNvSpPr txBox="1"/>
          <p:nvPr/>
        </p:nvSpPr>
        <p:spPr>
          <a:xfrm>
            <a:off x="450108" y="2279658"/>
            <a:ext cx="2402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09227D-6E9D-B085-DA75-2AE11B8838DC}"/>
              </a:ext>
            </a:extLst>
          </p:cNvPr>
          <p:cNvSpPr txBox="1"/>
          <p:nvPr/>
        </p:nvSpPr>
        <p:spPr>
          <a:xfrm>
            <a:off x="450108" y="2755146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CC3428-CDAB-44A0-E099-95132D6D94D4}"/>
              </a:ext>
            </a:extLst>
          </p:cNvPr>
          <p:cNvSpPr txBox="1"/>
          <p:nvPr/>
        </p:nvSpPr>
        <p:spPr>
          <a:xfrm>
            <a:off x="450108" y="3230634"/>
            <a:ext cx="6003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1" name="yt_shape_12811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特殊值代入法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12" name="yt_shape_12812"/>
              <p:cNvSpPr txBox="1"/>
              <p:nvPr/>
            </p:nvSpPr>
            <p:spPr>
              <a:xfrm>
                <a:off x="540119" y="1389434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d99c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12" name="yt_shape_12812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r="-329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14" name="yt_shape_12814"/>
              <p:cNvSpPr txBox="1"/>
              <p:nvPr/>
            </p:nvSpPr>
            <p:spPr>
              <a:xfrm>
                <a:off x="540000" y="2549180"/>
                <a:ext cx="4700005" cy="30294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14" name="yt_shape_12814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9180"/>
                <a:ext cx="4700005" cy="3029484"/>
              </a:xfrm>
              <a:prstGeom prst="rect">
                <a:avLst/>
              </a:prstGeom>
              <a:blipFill>
                <a:blip r:embed="rId3"/>
                <a:stretch>
                  <a:fillRect l="-4021" t="-1610" r="-1686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902845">
            <a:extLst>
              <a:ext uri="{FF2B5EF4-FFF2-40B4-BE49-F238E27FC236}">
                <a16:creationId xmlns:a16="http://schemas.microsoft.com/office/drawing/2014/main" id="{9DF2E3B3-2FD7-1793-776B-45FFE9DAF6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D55737-1B1B-679D-E2BF-256497271D00}"/>
              </a:ext>
            </a:extLst>
          </p:cNvPr>
          <p:cNvSpPr txBox="1"/>
          <p:nvPr/>
        </p:nvSpPr>
        <p:spPr>
          <a:xfrm>
            <a:off x="449989" y="2502374"/>
            <a:ext cx="4834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6D39D1-7ADD-5972-3954-475DA2094F86}"/>
              </a:ext>
            </a:extLst>
          </p:cNvPr>
          <p:cNvSpPr txBox="1"/>
          <p:nvPr/>
        </p:nvSpPr>
        <p:spPr>
          <a:xfrm>
            <a:off x="449989" y="2977862"/>
            <a:ext cx="1796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02082C3-5E91-9595-C537-AA37D78743BA}"/>
                  </a:ext>
                </a:extLst>
              </p:cNvPr>
              <p:cNvSpPr txBox="1"/>
              <p:nvPr/>
            </p:nvSpPr>
            <p:spPr>
              <a:xfrm>
                <a:off x="449989" y="3453350"/>
                <a:ext cx="45758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是同类项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mathAnswerShape': 1}">
                <a:extLst>
                  <a:ext uri="{FF2B5EF4-FFF2-40B4-BE49-F238E27FC236}">
                    <a16:creationId xmlns:a16="http://schemas.microsoft.com/office/drawing/2014/main" id="{502082C3-5E91-9595-C537-AA37D78743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53350"/>
                <a:ext cx="4575873" cy="767474"/>
              </a:xfrm>
              <a:prstGeom prst="rect">
                <a:avLst/>
              </a:prstGeom>
              <a:blipFill>
                <a:blip r:embed="rId5"/>
                <a:stretch>
                  <a:fillRect l="-2133" r="-226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8ECB4CE-6572-C8EA-5EF8-A7E21A8D4AB3}"/>
              </a:ext>
            </a:extLst>
          </p:cNvPr>
          <p:cNvSpPr txBox="1"/>
          <p:nvPr/>
        </p:nvSpPr>
        <p:spPr>
          <a:xfrm>
            <a:off x="449989" y="4127212"/>
            <a:ext cx="3570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89EEE5-6866-578A-6BEF-DE2AFFA6835D}"/>
              </a:ext>
            </a:extLst>
          </p:cNvPr>
          <p:cNvSpPr txBox="1"/>
          <p:nvPr/>
        </p:nvSpPr>
        <p:spPr>
          <a:xfrm>
            <a:off x="449989" y="4602700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CEBCE7E-E52B-4EEE-D9D7-1E00D2719F45}"/>
              </a:ext>
            </a:extLst>
          </p:cNvPr>
          <p:cNvSpPr txBox="1"/>
          <p:nvPr/>
        </p:nvSpPr>
        <p:spPr>
          <a:xfrm>
            <a:off x="449989" y="5078188"/>
            <a:ext cx="454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2410</Words>
  <Application>Microsoft Office PowerPoint</Application>
  <PresentationFormat>宽屏</PresentationFormat>
  <Paragraphs>168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8</cp:revision>
  <dcterms:created xsi:type="dcterms:W3CDTF">2024-07-28T05:44:51Z</dcterms:created>
  <dcterms:modified xsi:type="dcterms:W3CDTF">2024-07-30T03:23:44Z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