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1" r:id="rId19"/>
    <p:sldId id="330" r:id="rId20"/>
    <p:sldId id="329" r:id="rId21"/>
    <p:sldId id="328" r:id="rId22"/>
    <p:sldId id="327" r:id="rId23"/>
    <p:sldId id="326" r:id="rId24"/>
    <p:sldId id="325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2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EF848C-4AF4-4321-952D-8A55FA21847A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B0F4C3-7B8F-4D51-88D8-D86A2A8AC84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994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B0F4C3-7B8F-4D51-88D8-D86A2A8AC848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4697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6B0F4C3-7B8F-4D51-88D8-D86A2A8AC848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6442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AB0565D-845B-B910-341A-FDECA7635C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61046" y="2898173"/>
            <a:ext cx="9669909" cy="106165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0837B-DF54-C04C-A4F4-2B2666064A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E0095-ADFB-04DC-7416-D8DC92B633E1}"/>
              </a:ext>
            </a:extLst>
          </p:cNvPr>
          <p:cNvSpPr/>
          <p:nvPr/>
        </p:nvSpPr>
        <p:spPr bwMode="white">
          <a:xfrm>
            <a:off x="4005714" y="2268767"/>
            <a:ext cx="314285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9A4B67-CB76-44DF-39E5-5DEF11354479}"/>
              </a:ext>
            </a:extLst>
          </p:cNvPr>
          <p:cNvSpPr/>
          <p:nvPr/>
        </p:nvSpPr>
        <p:spPr bwMode="white">
          <a:xfrm>
            <a:off x="7339047" y="2268767"/>
            <a:ext cx="542857" cy="381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992B51-2877-EC0F-7860-F44A86700389}"/>
              </a:ext>
            </a:extLst>
          </p:cNvPr>
          <p:cNvSpPr/>
          <p:nvPr/>
        </p:nvSpPr>
        <p:spPr bwMode="white">
          <a:xfrm>
            <a:off x="7300952" y="4166243"/>
            <a:ext cx="323809" cy="390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141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6E2E5-10BE-3EFD-2606-78D832350E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AD399-61E3-E711-8D6F-B7135328C7FD}"/>
              </a:ext>
            </a:extLst>
          </p:cNvPr>
          <p:cNvSpPr/>
          <p:nvPr/>
        </p:nvSpPr>
        <p:spPr bwMode="white">
          <a:xfrm>
            <a:off x="4348571" y="2163125"/>
            <a:ext cx="1057142" cy="4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903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0D4D59-6642-67AC-6C46-DB612A8292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92534-422E-9F50-7574-2EE05EA52DCE}"/>
              </a:ext>
            </a:extLst>
          </p:cNvPr>
          <p:cNvSpPr/>
          <p:nvPr/>
        </p:nvSpPr>
        <p:spPr bwMode="white">
          <a:xfrm>
            <a:off x="2653333" y="3097162"/>
            <a:ext cx="542857" cy="4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85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C931A-627F-5AD4-A723-819F7374FBE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07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B771F-52AB-0DD2-D978-B02795B8728E}"/>
              </a:ext>
            </a:extLst>
          </p:cNvPr>
          <p:cNvSpPr/>
          <p:nvPr/>
        </p:nvSpPr>
        <p:spPr bwMode="white">
          <a:xfrm>
            <a:off x="6274254" y="3948459"/>
            <a:ext cx="541654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87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EA1917-8955-3199-CEC3-FE1A84AC86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869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92C77-8B82-C07F-115E-2D699A513F46}"/>
              </a:ext>
            </a:extLst>
          </p:cNvPr>
          <p:cNvSpPr/>
          <p:nvPr/>
        </p:nvSpPr>
        <p:spPr bwMode="white">
          <a:xfrm>
            <a:off x="8840441" y="5331366"/>
            <a:ext cx="297997" cy="33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95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639D1-1593-70AE-1307-E9DFEF965C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093082-1067-6CFC-4C1B-138083022865}"/>
              </a:ext>
            </a:extLst>
          </p:cNvPr>
          <p:cNvSpPr/>
          <p:nvPr/>
        </p:nvSpPr>
        <p:spPr bwMode="white">
          <a:xfrm>
            <a:off x="1394859" y="3569493"/>
            <a:ext cx="5516580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AA1BC6-093C-D867-6E6D-916E9D3210B3}"/>
              </a:ext>
            </a:extLst>
          </p:cNvPr>
          <p:cNvSpPr/>
          <p:nvPr/>
        </p:nvSpPr>
        <p:spPr bwMode="white">
          <a:xfrm>
            <a:off x="2423592" y="4260019"/>
            <a:ext cx="1872208" cy="251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827E6D-08EF-9A90-2A9A-A914C1184D6D}"/>
              </a:ext>
            </a:extLst>
          </p:cNvPr>
          <p:cNvSpPr/>
          <p:nvPr/>
        </p:nvSpPr>
        <p:spPr bwMode="white">
          <a:xfrm>
            <a:off x="4511824" y="4221088"/>
            <a:ext cx="1872208" cy="251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13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5" grpId="0" animBg="1"/>
      <p:bldP spid="1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273E5C-C0AE-37B0-D18F-0701EF384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6800" y="1157805"/>
            <a:ext cx="10800000" cy="3999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D0FFE-6135-03CF-DD9B-41597528F354}"/>
              </a:ext>
            </a:extLst>
          </p:cNvPr>
          <p:cNvSpPr/>
          <p:nvPr/>
        </p:nvSpPr>
        <p:spPr bwMode="white">
          <a:xfrm>
            <a:off x="2458704" y="1339161"/>
            <a:ext cx="2161904" cy="113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039875-F363-0584-D3EC-9C2BB543070C}"/>
              </a:ext>
            </a:extLst>
          </p:cNvPr>
          <p:cNvSpPr/>
          <p:nvPr/>
        </p:nvSpPr>
        <p:spPr bwMode="white">
          <a:xfrm>
            <a:off x="2868228" y="2570476"/>
            <a:ext cx="1304761" cy="419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709CCB6-B8CA-2EE9-E04F-E408635F3C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399" t="36405" r="1" b="9839"/>
          <a:stretch/>
        </p:blipFill>
        <p:spPr>
          <a:xfrm>
            <a:off x="6672064" y="476672"/>
            <a:ext cx="2634027" cy="3096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849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08FF0E-5CBA-8B11-954F-00C4FFD276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827984"/>
            <a:ext cx="8744731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513119-05A6-E8F5-078D-C10EF897A06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8112224" y="3717032"/>
            <a:ext cx="3695913" cy="265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3007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1E5ED-52FB-F3C0-04F2-9AA72C19C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1" y="972000"/>
            <a:ext cx="8771008" cy="3825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C621B-481B-3504-D04D-A29BB1B2CAEA}"/>
              </a:ext>
            </a:extLst>
          </p:cNvPr>
          <p:cNvSpPr/>
          <p:nvPr/>
        </p:nvSpPr>
        <p:spPr bwMode="white">
          <a:xfrm>
            <a:off x="681904" y="1048275"/>
            <a:ext cx="9523809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3AABB5-9103-79A4-86C0-5DFA49BD84B8}"/>
              </a:ext>
            </a:extLst>
          </p:cNvPr>
          <p:cNvSpPr/>
          <p:nvPr/>
        </p:nvSpPr>
        <p:spPr bwMode="white">
          <a:xfrm>
            <a:off x="722046" y="1785348"/>
            <a:ext cx="3561904" cy="419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CF3EB84-D865-405C-2901-714EE3E164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555"/>
          <a:stretch/>
        </p:blipFill>
        <p:spPr>
          <a:xfrm>
            <a:off x="8112224" y="3717032"/>
            <a:ext cx="3695913" cy="26551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E37959-725A-0B8B-D165-660D492B5F08}"/>
              </a:ext>
            </a:extLst>
          </p:cNvPr>
          <p:cNvSpPr/>
          <p:nvPr/>
        </p:nvSpPr>
        <p:spPr bwMode="white">
          <a:xfrm>
            <a:off x="681905" y="2501186"/>
            <a:ext cx="7646344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6875C9-0355-1265-1348-5EFBA7E4599B}"/>
              </a:ext>
            </a:extLst>
          </p:cNvPr>
          <p:cNvSpPr/>
          <p:nvPr/>
        </p:nvSpPr>
        <p:spPr bwMode="white">
          <a:xfrm>
            <a:off x="681905" y="3231768"/>
            <a:ext cx="7646344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5EADEEF-0F7A-979B-F13F-CB9F69038C6D}"/>
              </a:ext>
            </a:extLst>
          </p:cNvPr>
          <p:cNvSpPr/>
          <p:nvPr/>
        </p:nvSpPr>
        <p:spPr bwMode="white">
          <a:xfrm>
            <a:off x="681905" y="4019301"/>
            <a:ext cx="7430319" cy="45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813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DB2C2B-3226-914F-255F-BD9A0911E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4755" cy="49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713AB38-D6A9-0B3F-C022-1B1F233FA0E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678" r="8739" b="61246"/>
          <a:stretch/>
        </p:blipFill>
        <p:spPr>
          <a:xfrm>
            <a:off x="9912424" y="2348880"/>
            <a:ext cx="2088232" cy="2232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779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E68A98-11F6-4A9A-D9A5-1646289622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3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A13FA-1D4D-3091-85A1-F4AE678060CC}"/>
              </a:ext>
            </a:extLst>
          </p:cNvPr>
          <p:cNvSpPr/>
          <p:nvPr/>
        </p:nvSpPr>
        <p:spPr bwMode="white">
          <a:xfrm>
            <a:off x="10034285" y="4013492"/>
            <a:ext cx="371428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6987C9-F072-F084-957D-7840136960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945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2B964B-F2CD-AE45-9FB7-252FB5137ED2}"/>
              </a:ext>
            </a:extLst>
          </p:cNvPr>
          <p:cNvSpPr/>
          <p:nvPr/>
        </p:nvSpPr>
        <p:spPr bwMode="white">
          <a:xfrm>
            <a:off x="690036" y="1144500"/>
            <a:ext cx="5477972" cy="4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B5073A-606E-F727-E569-D2DB588C8C9B}"/>
              </a:ext>
            </a:extLst>
          </p:cNvPr>
          <p:cNvSpPr/>
          <p:nvPr/>
        </p:nvSpPr>
        <p:spPr bwMode="white">
          <a:xfrm>
            <a:off x="690036" y="1777162"/>
            <a:ext cx="653436" cy="4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405D5695-D94F-D0B0-BB02-960D55F84396}"/>
              </a:ext>
            </a:extLst>
          </p:cNvPr>
          <p:cNvSpPr/>
          <p:nvPr/>
        </p:nvSpPr>
        <p:spPr bwMode="white">
          <a:xfrm>
            <a:off x="1343472" y="1777162"/>
            <a:ext cx="3210396" cy="4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E0CCA56-36A6-82B5-0C1A-B55ECAA01DC7}"/>
              </a:ext>
            </a:extLst>
          </p:cNvPr>
          <p:cNvSpPr/>
          <p:nvPr/>
        </p:nvSpPr>
        <p:spPr bwMode="white">
          <a:xfrm>
            <a:off x="720000" y="2492896"/>
            <a:ext cx="3833868" cy="4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3707CD9-EDCF-F4AB-4A8B-142F00FDF310}"/>
              </a:ext>
            </a:extLst>
          </p:cNvPr>
          <p:cNvSpPr/>
          <p:nvPr/>
        </p:nvSpPr>
        <p:spPr bwMode="white">
          <a:xfrm>
            <a:off x="720000" y="3185236"/>
            <a:ext cx="6168088" cy="48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410BB6C1-51ED-5771-32FC-9D15814CD936}"/>
              </a:ext>
            </a:extLst>
          </p:cNvPr>
          <p:cNvSpPr/>
          <p:nvPr/>
        </p:nvSpPr>
        <p:spPr bwMode="white">
          <a:xfrm>
            <a:off x="2495600" y="3770280"/>
            <a:ext cx="1944216" cy="211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9B55836-8491-F5DB-01CC-2FAA67579F31}"/>
              </a:ext>
            </a:extLst>
          </p:cNvPr>
          <p:cNvSpPr/>
          <p:nvPr/>
        </p:nvSpPr>
        <p:spPr bwMode="white">
          <a:xfrm>
            <a:off x="4558262" y="3770280"/>
            <a:ext cx="1944216" cy="2112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622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93DFD-5AEB-4B81-6198-99362176355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577667" cy="38971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65C717-A4DF-D64B-FF17-70249E1EF5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2" r="10493" b="44842"/>
          <a:stretch/>
        </p:blipFill>
        <p:spPr>
          <a:xfrm>
            <a:off x="8232600" y="3501008"/>
            <a:ext cx="362404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12772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BD1229-2152-4E86-C51B-FAEC2D379F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398415" cy="4041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2A248391-98D2-28B3-2C75-1D9A31581A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2" r="10493" b="44842"/>
          <a:stretch/>
        </p:blipFill>
        <p:spPr>
          <a:xfrm>
            <a:off x="8232600" y="3501008"/>
            <a:ext cx="362404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7615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895F6-236C-3281-D836-64DA827FB2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78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3D2981-0344-BB84-EED6-BCC6E14182AE}"/>
              </a:ext>
            </a:extLst>
          </p:cNvPr>
          <p:cNvSpPr/>
          <p:nvPr/>
        </p:nvSpPr>
        <p:spPr bwMode="white">
          <a:xfrm>
            <a:off x="720000" y="1119406"/>
            <a:ext cx="5015960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1D8D7E4-0201-F4D2-E3D6-B04321C64CBB}"/>
              </a:ext>
            </a:extLst>
          </p:cNvPr>
          <p:cNvSpPr/>
          <p:nvPr/>
        </p:nvSpPr>
        <p:spPr bwMode="white">
          <a:xfrm>
            <a:off x="720000" y="1906511"/>
            <a:ext cx="5015960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E98AEA4-66CC-F462-88B2-D970C7848E89}"/>
              </a:ext>
            </a:extLst>
          </p:cNvPr>
          <p:cNvSpPr/>
          <p:nvPr/>
        </p:nvSpPr>
        <p:spPr bwMode="white">
          <a:xfrm>
            <a:off x="720000" y="2835024"/>
            <a:ext cx="1991624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6339EA1-2A10-35BA-09B1-41C13375202E}"/>
              </a:ext>
            </a:extLst>
          </p:cNvPr>
          <p:cNvSpPr/>
          <p:nvPr/>
        </p:nvSpPr>
        <p:spPr bwMode="white">
          <a:xfrm>
            <a:off x="710128" y="3568426"/>
            <a:ext cx="5015960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AC9370B-9B11-B6CD-3FC9-797AE8B9759E}"/>
              </a:ext>
            </a:extLst>
          </p:cNvPr>
          <p:cNvSpPr/>
          <p:nvPr/>
        </p:nvSpPr>
        <p:spPr bwMode="white">
          <a:xfrm>
            <a:off x="2711624" y="2835024"/>
            <a:ext cx="2880320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AFD499F-6AF5-DFDB-E783-71B51327DEE9}"/>
              </a:ext>
            </a:extLst>
          </p:cNvPr>
          <p:cNvSpPr/>
          <p:nvPr/>
        </p:nvSpPr>
        <p:spPr bwMode="white">
          <a:xfrm>
            <a:off x="710128" y="4398353"/>
            <a:ext cx="5015960" cy="567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B077E2E-C46C-D3EB-9F5D-64ABB14C979B}"/>
              </a:ext>
            </a:extLst>
          </p:cNvPr>
          <p:cNvSpPr/>
          <p:nvPr/>
        </p:nvSpPr>
        <p:spPr bwMode="white">
          <a:xfrm>
            <a:off x="695400" y="5191940"/>
            <a:ext cx="5952064" cy="80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ECCB1C6-630B-E1E3-3D2B-6DEF52FE8704}"/>
              </a:ext>
            </a:extLst>
          </p:cNvPr>
          <p:cNvSpPr/>
          <p:nvPr/>
        </p:nvSpPr>
        <p:spPr bwMode="white">
          <a:xfrm>
            <a:off x="6672263" y="5137523"/>
            <a:ext cx="2736105" cy="806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F3377A4-53A3-86B6-D5B1-EEC5BCA6739B}"/>
              </a:ext>
            </a:extLst>
          </p:cNvPr>
          <p:cNvSpPr/>
          <p:nvPr/>
        </p:nvSpPr>
        <p:spPr bwMode="white">
          <a:xfrm>
            <a:off x="715263" y="6120453"/>
            <a:ext cx="5952064" cy="61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902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D21965-7A77-A4CD-B0F8-7F4C01AE5F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BCEDC3-E093-5EDC-52BE-175960F2D355}"/>
              </a:ext>
            </a:extLst>
          </p:cNvPr>
          <p:cNvSpPr/>
          <p:nvPr/>
        </p:nvSpPr>
        <p:spPr bwMode="white">
          <a:xfrm>
            <a:off x="681904" y="1124744"/>
            <a:ext cx="793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7E80387-925E-78A2-DB0D-D5550E0123C4}"/>
              </a:ext>
            </a:extLst>
          </p:cNvPr>
          <p:cNvSpPr/>
          <p:nvPr/>
        </p:nvSpPr>
        <p:spPr bwMode="white">
          <a:xfrm>
            <a:off x="8616950" y="1124744"/>
            <a:ext cx="158350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B8F495A-9DDB-E363-35D1-2A3A3A4E5D49}"/>
              </a:ext>
            </a:extLst>
          </p:cNvPr>
          <p:cNvSpPr/>
          <p:nvPr/>
        </p:nvSpPr>
        <p:spPr bwMode="white">
          <a:xfrm>
            <a:off x="681904" y="1955306"/>
            <a:ext cx="606216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3796DE2-542A-0E80-C277-74F534F04C21}"/>
              </a:ext>
            </a:extLst>
          </p:cNvPr>
          <p:cNvSpPr/>
          <p:nvPr/>
        </p:nvSpPr>
        <p:spPr bwMode="white">
          <a:xfrm>
            <a:off x="681904" y="2812894"/>
            <a:ext cx="4477992" cy="68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B2A621F-C475-E00C-9669-28715E4E9D27}"/>
              </a:ext>
            </a:extLst>
          </p:cNvPr>
          <p:cNvSpPr/>
          <p:nvPr/>
        </p:nvSpPr>
        <p:spPr bwMode="white">
          <a:xfrm>
            <a:off x="5159896" y="2812894"/>
            <a:ext cx="5040560" cy="68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CF5D38C-C358-8F60-23D6-C82FC3CB1BF3}"/>
              </a:ext>
            </a:extLst>
          </p:cNvPr>
          <p:cNvSpPr/>
          <p:nvPr/>
        </p:nvSpPr>
        <p:spPr bwMode="white">
          <a:xfrm>
            <a:off x="681904" y="3756158"/>
            <a:ext cx="2749800" cy="68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img_16777215">
            <a:extLst>
              <a:ext uri="{FF2B5EF4-FFF2-40B4-BE49-F238E27FC236}">
                <a16:creationId xmlns:a16="http://schemas.microsoft.com/office/drawing/2014/main" id="{53E86557-62FE-E2EB-BE15-2968577709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02" r="10493" b="44842"/>
          <a:stretch/>
        </p:blipFill>
        <p:spPr>
          <a:xfrm>
            <a:off x="4283980" y="3756158"/>
            <a:ext cx="362404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4314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3DB140-2E02-6E4B-71C7-9A3D8D25E3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320D9-B347-3518-28B9-64817EC5900E}"/>
              </a:ext>
            </a:extLst>
          </p:cNvPr>
          <p:cNvSpPr/>
          <p:nvPr/>
        </p:nvSpPr>
        <p:spPr bwMode="white">
          <a:xfrm>
            <a:off x="10053333" y="1258183"/>
            <a:ext cx="380952" cy="391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34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176EA-3CAA-C8EC-12A6-8FA49664F1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52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3A88D4-1841-C07D-10F5-0AC1336640AF}"/>
              </a:ext>
            </a:extLst>
          </p:cNvPr>
          <p:cNvSpPr/>
          <p:nvPr/>
        </p:nvSpPr>
        <p:spPr bwMode="white">
          <a:xfrm>
            <a:off x="7064444" y="3683097"/>
            <a:ext cx="389495" cy="35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82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05B170-69F2-F25F-E43A-4274E8A00C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52709C-7B13-04D2-B300-4AE95272EB28}"/>
              </a:ext>
            </a:extLst>
          </p:cNvPr>
          <p:cNvSpPr/>
          <p:nvPr/>
        </p:nvSpPr>
        <p:spPr bwMode="white">
          <a:xfrm>
            <a:off x="10072380" y="2136151"/>
            <a:ext cx="342857" cy="381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9821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0B3E28-D692-D829-690C-BB328EE511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CB72C-6394-C77E-F1BB-71C4E6EB380F}"/>
              </a:ext>
            </a:extLst>
          </p:cNvPr>
          <p:cNvSpPr/>
          <p:nvPr/>
        </p:nvSpPr>
        <p:spPr bwMode="white">
          <a:xfrm>
            <a:off x="10043809" y="2126812"/>
            <a:ext cx="371427" cy="40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87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EACF78-22CC-937E-D2BE-C9FF40DCD6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3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8DBD38-1E61-4626-4C96-5E90239E8271}"/>
              </a:ext>
            </a:extLst>
          </p:cNvPr>
          <p:cNvSpPr/>
          <p:nvPr/>
        </p:nvSpPr>
        <p:spPr bwMode="white">
          <a:xfrm>
            <a:off x="10043809" y="2145073"/>
            <a:ext cx="371427" cy="400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343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25EFB-C1E2-ED2B-3AB0-CCA3D0BC57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FC0FD9-BC06-6E7F-D413-D4D92631A199}"/>
              </a:ext>
            </a:extLst>
          </p:cNvPr>
          <p:cNvSpPr/>
          <p:nvPr/>
        </p:nvSpPr>
        <p:spPr bwMode="white">
          <a:xfrm>
            <a:off x="10024761" y="2306386"/>
            <a:ext cx="342857" cy="390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764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68BBA-0502-771F-8D2D-5D347ED9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4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D03DCB-3FFE-6D5F-3C94-8F9A10A4B98C}"/>
              </a:ext>
            </a:extLst>
          </p:cNvPr>
          <p:cNvSpPr/>
          <p:nvPr/>
        </p:nvSpPr>
        <p:spPr bwMode="white">
          <a:xfrm>
            <a:off x="7902031" y="3417421"/>
            <a:ext cx="286986" cy="301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84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</Words>
  <Application>Microsoft Office PowerPoint</Application>
  <PresentationFormat>宽屏</PresentationFormat>
  <Paragraphs>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2024-07-28T18:44:55Z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