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7" r:id="rId4"/>
    <p:sldId id="336" r:id="rId5"/>
    <p:sldId id="334" r:id="rId6"/>
    <p:sldId id="333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4E0521D-ABDC-7862-86D8-3FCC8043B4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06563" y="2714688"/>
            <a:ext cx="8178874" cy="142862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082825-4681-DB4C-8613-96FA338E037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218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5C7D8E-0ED6-2F28-2259-FB27FC75DF14}"/>
              </a:ext>
            </a:extLst>
          </p:cNvPr>
          <p:cNvSpPr/>
          <p:nvPr/>
        </p:nvSpPr>
        <p:spPr bwMode="white">
          <a:xfrm>
            <a:off x="685283" y="1196753"/>
            <a:ext cx="3610517" cy="39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CF73A8B-E314-A70C-44B1-3E1B06633261}"/>
              </a:ext>
            </a:extLst>
          </p:cNvPr>
          <p:cNvSpPr/>
          <p:nvPr/>
        </p:nvSpPr>
        <p:spPr bwMode="white">
          <a:xfrm>
            <a:off x="685283" y="1916832"/>
            <a:ext cx="3754533" cy="39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19B7FF32-2AF0-4A08-1554-36E2E272B5DB}"/>
              </a:ext>
            </a:extLst>
          </p:cNvPr>
          <p:cNvSpPr/>
          <p:nvPr/>
        </p:nvSpPr>
        <p:spPr bwMode="white">
          <a:xfrm>
            <a:off x="685283" y="2636911"/>
            <a:ext cx="3754533" cy="39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CD80755B-2396-3C37-AD77-951FE3013BE6}"/>
              </a:ext>
            </a:extLst>
          </p:cNvPr>
          <p:cNvSpPr/>
          <p:nvPr/>
        </p:nvSpPr>
        <p:spPr bwMode="white">
          <a:xfrm>
            <a:off x="685283" y="3356990"/>
            <a:ext cx="3754533" cy="392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8C1FDA40-E018-2CA4-A7EC-8349F3E0C9AF}"/>
              </a:ext>
            </a:extLst>
          </p:cNvPr>
          <p:cNvSpPr/>
          <p:nvPr/>
        </p:nvSpPr>
        <p:spPr bwMode="white">
          <a:xfrm>
            <a:off x="685283" y="4005064"/>
            <a:ext cx="4330597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1FE4590C-F1BF-086B-F26F-76699EC7E318}"/>
              </a:ext>
            </a:extLst>
          </p:cNvPr>
          <p:cNvSpPr/>
          <p:nvPr/>
        </p:nvSpPr>
        <p:spPr bwMode="white">
          <a:xfrm>
            <a:off x="685283" y="4694041"/>
            <a:ext cx="433059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1A286B4F-9596-77FF-697B-E6E8EF9638D0}"/>
              </a:ext>
            </a:extLst>
          </p:cNvPr>
          <p:cNvSpPr/>
          <p:nvPr/>
        </p:nvSpPr>
        <p:spPr bwMode="white">
          <a:xfrm>
            <a:off x="685283" y="5409219"/>
            <a:ext cx="433059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AF3CB50-98F5-4676-394F-773B06FAE711}"/>
              </a:ext>
            </a:extLst>
          </p:cNvPr>
          <p:cNvSpPr/>
          <p:nvPr/>
        </p:nvSpPr>
        <p:spPr bwMode="white">
          <a:xfrm>
            <a:off x="685283" y="6124397"/>
            <a:ext cx="433059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5763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CDF8B0-66B1-8A08-13C6-F4043B917D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840496" cy="3961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665A991E-D6C8-EF01-0535-48BA447072B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r="5550" b="46581"/>
          <a:stretch/>
        </p:blipFill>
        <p:spPr>
          <a:xfrm>
            <a:off x="3827748" y="4055441"/>
            <a:ext cx="4536504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201636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B5DB11-C9EB-0128-93ED-A70D389B0B6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E463E1-BC3C-49AE-C3FE-BB560D08F8C6}"/>
              </a:ext>
            </a:extLst>
          </p:cNvPr>
          <p:cNvSpPr/>
          <p:nvPr/>
        </p:nvSpPr>
        <p:spPr bwMode="white">
          <a:xfrm>
            <a:off x="681904" y="1181564"/>
            <a:ext cx="4622008" cy="44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3EC9A60-A0AE-E880-A4F6-F69E93AE3E24}"/>
              </a:ext>
            </a:extLst>
          </p:cNvPr>
          <p:cNvSpPr/>
          <p:nvPr/>
        </p:nvSpPr>
        <p:spPr bwMode="white">
          <a:xfrm>
            <a:off x="681904" y="1916832"/>
            <a:ext cx="4622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CC04132-E282-9D50-9802-1766A1C57C66}"/>
              </a:ext>
            </a:extLst>
          </p:cNvPr>
          <p:cNvSpPr/>
          <p:nvPr/>
        </p:nvSpPr>
        <p:spPr bwMode="white">
          <a:xfrm>
            <a:off x="681904" y="2659411"/>
            <a:ext cx="4622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40ADD19A-319D-12EA-AC2D-477A03166948}"/>
              </a:ext>
            </a:extLst>
          </p:cNvPr>
          <p:cNvSpPr/>
          <p:nvPr/>
        </p:nvSpPr>
        <p:spPr bwMode="white">
          <a:xfrm>
            <a:off x="681904" y="3430690"/>
            <a:ext cx="4622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B6437A1-ADF3-D3F6-DCA9-E15724290557}"/>
              </a:ext>
            </a:extLst>
          </p:cNvPr>
          <p:cNvSpPr/>
          <p:nvPr/>
        </p:nvSpPr>
        <p:spPr bwMode="white">
          <a:xfrm>
            <a:off x="681904" y="4280436"/>
            <a:ext cx="4622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475D286E-D140-817F-3068-EA6AAD02C11E}"/>
              </a:ext>
            </a:extLst>
          </p:cNvPr>
          <p:cNvSpPr/>
          <p:nvPr/>
        </p:nvSpPr>
        <p:spPr bwMode="white">
          <a:xfrm>
            <a:off x="681904" y="5100372"/>
            <a:ext cx="462200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654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AB0FCB-7E96-6291-93B9-5E08A015D0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120D3F-B274-347A-16D1-3D51EB24589B}"/>
              </a:ext>
            </a:extLst>
          </p:cNvPr>
          <p:cNvSpPr/>
          <p:nvPr/>
        </p:nvSpPr>
        <p:spPr bwMode="white">
          <a:xfrm>
            <a:off x="681904" y="1143658"/>
            <a:ext cx="3253856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040F625B-7376-693B-D960-90D133A5D7B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5" r="5550" b="46581"/>
          <a:stretch/>
        </p:blipFill>
        <p:spPr>
          <a:xfrm>
            <a:off x="4223792" y="4055441"/>
            <a:ext cx="4536504" cy="252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42B44B1-80CB-9905-81ED-7757C04E9514}"/>
              </a:ext>
            </a:extLst>
          </p:cNvPr>
          <p:cNvSpPr/>
          <p:nvPr/>
        </p:nvSpPr>
        <p:spPr bwMode="white">
          <a:xfrm>
            <a:off x="3935760" y="1143658"/>
            <a:ext cx="3253856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0E9490EA-E12F-DF78-DE5E-3EF9E7B30F6D}"/>
              </a:ext>
            </a:extLst>
          </p:cNvPr>
          <p:cNvSpPr/>
          <p:nvPr/>
        </p:nvSpPr>
        <p:spPr bwMode="white">
          <a:xfrm>
            <a:off x="681904" y="1956731"/>
            <a:ext cx="3253856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413884F-1970-229E-5557-CB0110C33294}"/>
              </a:ext>
            </a:extLst>
          </p:cNvPr>
          <p:cNvSpPr/>
          <p:nvPr/>
        </p:nvSpPr>
        <p:spPr bwMode="white">
          <a:xfrm>
            <a:off x="681904" y="2769804"/>
            <a:ext cx="3973936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0A454881-65A9-AA3D-CB3C-C5F6EC515960}"/>
              </a:ext>
            </a:extLst>
          </p:cNvPr>
          <p:cNvSpPr/>
          <p:nvPr/>
        </p:nvSpPr>
        <p:spPr bwMode="white">
          <a:xfrm>
            <a:off x="4655840" y="2769804"/>
            <a:ext cx="3973936" cy="45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4C3EA25-D6F8-F587-D31E-38302B0C3DF8}"/>
              </a:ext>
            </a:extLst>
          </p:cNvPr>
          <p:cNvSpPr/>
          <p:nvPr/>
        </p:nvSpPr>
        <p:spPr bwMode="white">
          <a:xfrm>
            <a:off x="681904" y="3429000"/>
            <a:ext cx="397393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54B6610B-3D66-E23E-9E71-D2A922D7A3B7}"/>
              </a:ext>
            </a:extLst>
          </p:cNvPr>
          <p:cNvSpPr/>
          <p:nvPr/>
        </p:nvSpPr>
        <p:spPr bwMode="white">
          <a:xfrm>
            <a:off x="681904" y="4193650"/>
            <a:ext cx="3973936" cy="626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6266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A84C42-52FC-7904-5129-10497A3E937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38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0187F9-7FF6-EFDA-F2E6-5717796B3414}"/>
              </a:ext>
            </a:extLst>
          </p:cNvPr>
          <p:cNvSpPr/>
          <p:nvPr/>
        </p:nvSpPr>
        <p:spPr bwMode="white">
          <a:xfrm>
            <a:off x="10034285" y="2974236"/>
            <a:ext cx="371428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96B4A-2064-1C94-78D5-72D78FA1DD2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97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0B6970-A19F-6F42-0210-7D961351D950}"/>
              </a:ext>
            </a:extLst>
          </p:cNvPr>
          <p:cNvSpPr/>
          <p:nvPr/>
        </p:nvSpPr>
        <p:spPr bwMode="white">
          <a:xfrm>
            <a:off x="10072380" y="2097205"/>
            <a:ext cx="342857" cy="390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077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D1889E-F1C1-B9F9-F946-2E2F5E0145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10800000" cy="2602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EBBCD4-F587-11A6-A7DE-D4BA1EEB3713}"/>
              </a:ext>
            </a:extLst>
          </p:cNvPr>
          <p:cNvSpPr/>
          <p:nvPr/>
        </p:nvSpPr>
        <p:spPr bwMode="white">
          <a:xfrm>
            <a:off x="9912424" y="1988840"/>
            <a:ext cx="5249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57FE1C2-65EF-0838-BEC7-C560812B92E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330"/>
          <a:stretch/>
        </p:blipFill>
        <p:spPr>
          <a:xfrm>
            <a:off x="4727848" y="3039459"/>
            <a:ext cx="3168352" cy="3663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94614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D4008-B6EA-63E6-ABF8-C3D7A6C18C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977430"/>
            <a:ext cx="9421706" cy="3027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34CF99-783B-D438-8A68-87164EDB67B4}"/>
              </a:ext>
            </a:extLst>
          </p:cNvPr>
          <p:cNvSpPr/>
          <p:nvPr/>
        </p:nvSpPr>
        <p:spPr bwMode="white">
          <a:xfrm>
            <a:off x="4511824" y="3284984"/>
            <a:ext cx="392237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8D43B1E-A542-261A-18C2-0C01561409E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338" r="9323"/>
          <a:stretch/>
        </p:blipFill>
        <p:spPr>
          <a:xfrm>
            <a:off x="4639886" y="4005064"/>
            <a:ext cx="2729653" cy="24137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74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31ED2-7B7E-B0B9-5779-B16B4BC143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07606"/>
            <a:ext cx="10177136" cy="323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CC5763-D8DD-A808-B4B8-3B035F2CA830}"/>
              </a:ext>
            </a:extLst>
          </p:cNvPr>
          <p:cNvSpPr/>
          <p:nvPr/>
        </p:nvSpPr>
        <p:spPr bwMode="white">
          <a:xfrm>
            <a:off x="7704184" y="3501008"/>
            <a:ext cx="900916" cy="591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6DCB5F0-DE2D-3B89-CC23-5932CBDE5F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30" r="57556"/>
          <a:stretch/>
        </p:blipFill>
        <p:spPr>
          <a:xfrm>
            <a:off x="4727848" y="4217001"/>
            <a:ext cx="2929514" cy="2236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1054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7F8711-C744-2C7F-0EA6-C4C5DB4BF4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836712"/>
            <a:ext cx="9505056" cy="32289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1864D0-0735-A9C3-1A27-F2AEB54A7C4C}"/>
              </a:ext>
            </a:extLst>
          </p:cNvPr>
          <p:cNvSpPr/>
          <p:nvPr/>
        </p:nvSpPr>
        <p:spPr bwMode="white">
          <a:xfrm>
            <a:off x="1295167" y="3368616"/>
            <a:ext cx="1924895" cy="498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C64B8CC-B829-861E-628F-6D4D42100D3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12" r="12217"/>
          <a:stretch/>
        </p:blipFill>
        <p:spPr>
          <a:xfrm>
            <a:off x="4655840" y="3838014"/>
            <a:ext cx="2646019" cy="2726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3448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2E5F1-0AA9-6C30-122C-6AB8F2A42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521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44415-DF77-076B-EB77-F3D06F7E0CFB}"/>
              </a:ext>
            </a:extLst>
          </p:cNvPr>
          <p:cNvSpPr/>
          <p:nvPr/>
        </p:nvSpPr>
        <p:spPr bwMode="white">
          <a:xfrm>
            <a:off x="1157410" y="2924944"/>
            <a:ext cx="4794574" cy="57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E886F0F-2ACD-E82A-2418-EAC0D6AEC053}"/>
              </a:ext>
            </a:extLst>
          </p:cNvPr>
          <p:cNvSpPr/>
          <p:nvPr/>
        </p:nvSpPr>
        <p:spPr bwMode="white">
          <a:xfrm>
            <a:off x="1157410" y="3645024"/>
            <a:ext cx="4146502" cy="49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180C82A5-9A06-7D5A-B619-FD53D9248659}"/>
              </a:ext>
            </a:extLst>
          </p:cNvPr>
          <p:cNvSpPr/>
          <p:nvPr/>
        </p:nvSpPr>
        <p:spPr bwMode="white">
          <a:xfrm>
            <a:off x="1157410" y="4304963"/>
            <a:ext cx="4794574" cy="49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CA66EDA7-B630-CDB5-89C2-0AEFD7B515B3}"/>
              </a:ext>
            </a:extLst>
          </p:cNvPr>
          <p:cNvSpPr/>
          <p:nvPr/>
        </p:nvSpPr>
        <p:spPr bwMode="white">
          <a:xfrm>
            <a:off x="1157410" y="4858542"/>
            <a:ext cx="4362526" cy="49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8055350C-45B5-3463-686D-C5C815E3D5A3}"/>
              </a:ext>
            </a:extLst>
          </p:cNvPr>
          <p:cNvSpPr/>
          <p:nvPr/>
        </p:nvSpPr>
        <p:spPr bwMode="white">
          <a:xfrm>
            <a:off x="1157410" y="5518481"/>
            <a:ext cx="2706342" cy="49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71746F22-5EF3-7277-5809-2D5F820B6DD0}"/>
              </a:ext>
            </a:extLst>
          </p:cNvPr>
          <p:cNvSpPr/>
          <p:nvPr/>
        </p:nvSpPr>
        <p:spPr bwMode="white">
          <a:xfrm>
            <a:off x="1157410" y="6109209"/>
            <a:ext cx="7602886" cy="49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167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6C6072-5890-F52A-E127-7FF290E322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384" y="908720"/>
            <a:ext cx="10033120" cy="31534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C3AD97A5-B898-D5B2-FF97-1D520CA7FA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32" t="-1" r="5870" b="38592"/>
          <a:stretch/>
        </p:blipFill>
        <p:spPr>
          <a:xfrm>
            <a:off x="4151784" y="3429000"/>
            <a:ext cx="3888432" cy="3183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9123637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2024-07-29T01:58:29Z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