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56" r:id="rId3"/>
    <p:sldId id="355" r:id="rId4"/>
    <p:sldId id="354" r:id="rId5"/>
    <p:sldId id="353" r:id="rId6"/>
    <p:sldId id="352" r:id="rId7"/>
    <p:sldId id="351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96" userDrawn="1">
          <p15:clr>
            <a:srgbClr val="A4A3A4"/>
          </p15:clr>
        </p15:guide>
        <p15:guide id="2" pos="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747" autoAdjust="0"/>
    <p:restoredTop sz="94660"/>
  </p:normalViewPr>
  <p:slideViewPr>
    <p:cSldViewPr showGuides="1">
      <p:cViewPr varScale="1">
        <p:scale>
          <a:sx n="58" d="100"/>
          <a:sy n="58" d="100"/>
        </p:scale>
        <p:origin x="72" y="60"/>
      </p:cViewPr>
      <p:guideLst>
        <p:guide orient="horz" pos="2296"/>
        <p:guide pos="4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300D2A2-2462-B5E0-DFFC-701BAE3314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544" y="2815939"/>
            <a:ext cx="8408019" cy="12456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C86CFF-881B-F648-6487-FADB769A26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7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9CEB1E-2011-9ECE-A840-4B390CB30565}"/>
              </a:ext>
            </a:extLst>
          </p:cNvPr>
          <p:cNvSpPr/>
          <p:nvPr/>
        </p:nvSpPr>
        <p:spPr bwMode="white">
          <a:xfrm>
            <a:off x="10243809" y="2631187"/>
            <a:ext cx="266666" cy="286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33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16F078-CB5E-DF74-E391-C75A333E57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0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B7D471-2BAF-A28F-0AF2-35F4E897B64B}"/>
              </a:ext>
            </a:extLst>
          </p:cNvPr>
          <p:cNvSpPr/>
          <p:nvPr/>
        </p:nvSpPr>
        <p:spPr bwMode="white">
          <a:xfrm>
            <a:off x="4510476" y="2748674"/>
            <a:ext cx="561904" cy="27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052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E8D27-6C85-D84D-A2C4-AE90BA6429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3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BEC14D-8434-CB7C-5AE0-438EF31294A2}"/>
              </a:ext>
            </a:extLst>
          </p:cNvPr>
          <p:cNvSpPr/>
          <p:nvPr/>
        </p:nvSpPr>
        <p:spPr bwMode="white">
          <a:xfrm>
            <a:off x="6891428" y="1994123"/>
            <a:ext cx="571428" cy="28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F3BC52-EC24-B25B-B140-80BB2FED0AB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225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626391-6ECE-3BC3-6AFB-5B5354289D93}"/>
              </a:ext>
            </a:extLst>
          </p:cNvPr>
          <p:cNvSpPr/>
          <p:nvPr/>
        </p:nvSpPr>
        <p:spPr bwMode="white">
          <a:xfrm>
            <a:off x="5879976" y="3717032"/>
            <a:ext cx="79208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65498C-C3DE-0445-F3FF-3CF2B21753A8}"/>
              </a:ext>
            </a:extLst>
          </p:cNvPr>
          <p:cNvSpPr/>
          <p:nvPr/>
        </p:nvSpPr>
        <p:spPr bwMode="white">
          <a:xfrm>
            <a:off x="7495378" y="5301208"/>
            <a:ext cx="792088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3146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EE0BCE-4501-A762-9918-83ACAC8A3C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8EA582-E767-86BE-585B-E5DD6AC08AE5}"/>
              </a:ext>
            </a:extLst>
          </p:cNvPr>
          <p:cNvSpPr/>
          <p:nvPr/>
        </p:nvSpPr>
        <p:spPr bwMode="white">
          <a:xfrm>
            <a:off x="8729523" y="2745341"/>
            <a:ext cx="828571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540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7AC60-140E-6874-8744-3EDAB683B1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3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271C988-E565-974D-FD96-C5B547A36E75}"/>
              </a:ext>
            </a:extLst>
          </p:cNvPr>
          <p:cNvSpPr/>
          <p:nvPr/>
        </p:nvSpPr>
        <p:spPr>
          <a:xfrm>
            <a:off x="1199456" y="3068960"/>
            <a:ext cx="446449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A9AFE221-CA23-9E4D-E0D0-83E8C3B94AC6}"/>
              </a:ext>
            </a:extLst>
          </p:cNvPr>
          <p:cNvSpPr/>
          <p:nvPr/>
        </p:nvSpPr>
        <p:spPr>
          <a:xfrm>
            <a:off x="2351584" y="3789040"/>
            <a:ext cx="38884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8376F75-59FC-A3D1-6188-DFC606622701}"/>
              </a:ext>
            </a:extLst>
          </p:cNvPr>
          <p:cNvSpPr/>
          <p:nvPr/>
        </p:nvSpPr>
        <p:spPr>
          <a:xfrm>
            <a:off x="2351584" y="4386409"/>
            <a:ext cx="208823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9488431-4F15-7EF4-BA49-97176973C45F}"/>
              </a:ext>
            </a:extLst>
          </p:cNvPr>
          <p:cNvSpPr/>
          <p:nvPr/>
        </p:nvSpPr>
        <p:spPr>
          <a:xfrm>
            <a:off x="2423592" y="4900238"/>
            <a:ext cx="180020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1531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BF47E-9B42-B713-FEEB-0A47F74B75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6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09690648-0620-3193-31CE-E858EAEAA88D}"/>
              </a:ext>
            </a:extLst>
          </p:cNvPr>
          <p:cNvSpPr/>
          <p:nvPr/>
        </p:nvSpPr>
        <p:spPr>
          <a:xfrm>
            <a:off x="720000" y="2708920"/>
            <a:ext cx="3863832" cy="676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5B426D7-5D92-5BFB-2006-0BEB4BFAB32D}"/>
              </a:ext>
            </a:extLst>
          </p:cNvPr>
          <p:cNvSpPr/>
          <p:nvPr/>
        </p:nvSpPr>
        <p:spPr>
          <a:xfrm>
            <a:off x="1775520" y="3429000"/>
            <a:ext cx="1224136" cy="6765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69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2E9485-A029-719F-200D-5FC442E6CE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FE28DD7-BC81-3D0D-F995-E0B9081BDB22}"/>
              </a:ext>
            </a:extLst>
          </p:cNvPr>
          <p:cNvSpPr/>
          <p:nvPr/>
        </p:nvSpPr>
        <p:spPr>
          <a:xfrm>
            <a:off x="720000" y="3068960"/>
            <a:ext cx="57360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4E23521-71F8-06A8-201C-7AC18790CFAF}"/>
              </a:ext>
            </a:extLst>
          </p:cNvPr>
          <p:cNvSpPr/>
          <p:nvPr/>
        </p:nvSpPr>
        <p:spPr>
          <a:xfrm>
            <a:off x="1919536" y="3861048"/>
            <a:ext cx="30243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0E516418-9508-3758-BD02-1E6829A3BA0E}"/>
              </a:ext>
            </a:extLst>
          </p:cNvPr>
          <p:cNvSpPr/>
          <p:nvPr/>
        </p:nvSpPr>
        <p:spPr>
          <a:xfrm>
            <a:off x="1919536" y="4442927"/>
            <a:ext cx="144016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962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15B000-628A-064E-25C5-23272FD891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A5AB8C61-5D69-576D-0CB5-BD89888B0257}"/>
              </a:ext>
            </a:extLst>
          </p:cNvPr>
          <p:cNvSpPr/>
          <p:nvPr/>
        </p:nvSpPr>
        <p:spPr>
          <a:xfrm>
            <a:off x="716010" y="2564904"/>
            <a:ext cx="50879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7AB331E7-F006-B8CA-4686-46EC1D83D7D2}"/>
              </a:ext>
            </a:extLst>
          </p:cNvPr>
          <p:cNvSpPr/>
          <p:nvPr/>
        </p:nvSpPr>
        <p:spPr>
          <a:xfrm>
            <a:off x="1847528" y="3439074"/>
            <a:ext cx="2304256" cy="8540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B2205AC3-D782-0068-EB0E-BE80802D2760}"/>
              </a:ext>
            </a:extLst>
          </p:cNvPr>
          <p:cNvSpPr/>
          <p:nvPr/>
        </p:nvSpPr>
        <p:spPr>
          <a:xfrm>
            <a:off x="1847528" y="4447186"/>
            <a:ext cx="1584176" cy="466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70FDFC4-9F2C-33D4-11FA-B29E08DE91BE}"/>
              </a:ext>
            </a:extLst>
          </p:cNvPr>
          <p:cNvSpPr/>
          <p:nvPr/>
        </p:nvSpPr>
        <p:spPr>
          <a:xfrm>
            <a:off x="1847528" y="5157191"/>
            <a:ext cx="1440160" cy="5585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31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0AD029-4D53-0254-B432-6DA86E0A4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2AA54E1-0B00-C6A3-765B-21A67656E593}"/>
              </a:ext>
            </a:extLst>
          </p:cNvPr>
          <p:cNvSpPr/>
          <p:nvPr/>
        </p:nvSpPr>
        <p:spPr>
          <a:xfrm>
            <a:off x="2855640" y="2996952"/>
            <a:ext cx="352839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AA3B9BE-0982-B7D5-B5DB-7B404BDD670C}"/>
              </a:ext>
            </a:extLst>
          </p:cNvPr>
          <p:cNvSpPr/>
          <p:nvPr/>
        </p:nvSpPr>
        <p:spPr>
          <a:xfrm>
            <a:off x="2855640" y="3717032"/>
            <a:ext cx="39604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71474885-A064-069B-98D3-4021BD8B8643}"/>
              </a:ext>
            </a:extLst>
          </p:cNvPr>
          <p:cNvSpPr/>
          <p:nvPr/>
        </p:nvSpPr>
        <p:spPr>
          <a:xfrm>
            <a:off x="3719736" y="4725144"/>
            <a:ext cx="266429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FC53A94-EE66-C885-7266-F3581A232D13}"/>
              </a:ext>
            </a:extLst>
          </p:cNvPr>
          <p:cNvSpPr/>
          <p:nvPr/>
        </p:nvSpPr>
        <p:spPr>
          <a:xfrm>
            <a:off x="3359696" y="5373216"/>
            <a:ext cx="3024336" cy="424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0987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8E76CA69-D153-1A33-3A27-2F3A5BEC2A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1535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CC0F0E-6633-A3A8-FD83-2EE58CC4BE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1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E145CA-1ACD-1AA6-3D0B-83341D930855}"/>
              </a:ext>
            </a:extLst>
          </p:cNvPr>
          <p:cNvSpPr/>
          <p:nvPr/>
        </p:nvSpPr>
        <p:spPr bwMode="white">
          <a:xfrm>
            <a:off x="10234285" y="1219805"/>
            <a:ext cx="295237" cy="2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351B1C-1718-0A7E-6177-E0A3054B5ADC}"/>
              </a:ext>
            </a:extLst>
          </p:cNvPr>
          <p:cNvSpPr/>
          <p:nvPr/>
        </p:nvSpPr>
        <p:spPr bwMode="white">
          <a:xfrm>
            <a:off x="10234285" y="2658984"/>
            <a:ext cx="295237" cy="27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453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77C5C0A6-6BEC-462D-B15C-04A4A34819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760"/>
            <a:ext cx="10800000" cy="3095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FF8BCDC-531C-3291-EF7B-1C0CEF2C3B7F}"/>
              </a:ext>
            </a:extLst>
          </p:cNvPr>
          <p:cNvSpPr/>
          <p:nvPr/>
        </p:nvSpPr>
        <p:spPr>
          <a:xfrm>
            <a:off x="623392" y="1268760"/>
            <a:ext cx="4465141" cy="584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EB12691E-D788-643B-48D3-ED53379AD18F}"/>
              </a:ext>
            </a:extLst>
          </p:cNvPr>
          <p:cNvSpPr/>
          <p:nvPr/>
        </p:nvSpPr>
        <p:spPr>
          <a:xfrm>
            <a:off x="720000" y="1853552"/>
            <a:ext cx="4871944" cy="584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ED070D-967D-3A67-9E0B-A56E493372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73" t="80747" r="15552"/>
          <a:stretch/>
        </p:blipFill>
        <p:spPr>
          <a:xfrm>
            <a:off x="1703512" y="3274720"/>
            <a:ext cx="7416824" cy="946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B35DA11-47FA-1507-BE9E-5734EAF3FE9F}"/>
              </a:ext>
            </a:extLst>
          </p:cNvPr>
          <p:cNvSpPr/>
          <p:nvPr/>
        </p:nvSpPr>
        <p:spPr>
          <a:xfrm>
            <a:off x="5688551" y="1853552"/>
            <a:ext cx="4759227" cy="584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E516AC4F-D642-E59B-AC54-35BAA7F2D375}"/>
              </a:ext>
            </a:extLst>
          </p:cNvPr>
          <p:cNvSpPr/>
          <p:nvPr/>
        </p:nvSpPr>
        <p:spPr>
          <a:xfrm>
            <a:off x="720001" y="2492896"/>
            <a:ext cx="479456" cy="584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745A2F94-D835-9318-8D04-C44864027938}"/>
              </a:ext>
            </a:extLst>
          </p:cNvPr>
          <p:cNvSpPr/>
          <p:nvPr/>
        </p:nvSpPr>
        <p:spPr>
          <a:xfrm>
            <a:off x="1296065" y="2524285"/>
            <a:ext cx="4871944" cy="4988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5273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6" grpId="0" animBg="1"/>
      <p:bldP spid="7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43DD0A-C31A-2F1D-726E-C977998F07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5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B7A826-FD95-3E36-52E8-4ED051CAA97B}"/>
              </a:ext>
            </a:extLst>
          </p:cNvPr>
          <p:cNvSpPr/>
          <p:nvPr/>
        </p:nvSpPr>
        <p:spPr bwMode="white">
          <a:xfrm>
            <a:off x="1300952" y="3633816"/>
            <a:ext cx="7638095" cy="3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6C589E5-958F-9B3E-E642-5233F8A424F1}"/>
              </a:ext>
            </a:extLst>
          </p:cNvPr>
          <p:cNvSpPr/>
          <p:nvPr/>
        </p:nvSpPr>
        <p:spPr bwMode="white">
          <a:xfrm>
            <a:off x="1300953" y="4365104"/>
            <a:ext cx="47950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719B796-CE03-6FD9-4792-181161BA0446}"/>
              </a:ext>
            </a:extLst>
          </p:cNvPr>
          <p:cNvSpPr/>
          <p:nvPr/>
        </p:nvSpPr>
        <p:spPr bwMode="white">
          <a:xfrm>
            <a:off x="1358982" y="5260628"/>
            <a:ext cx="6105170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54B3383-5E68-9BDD-146F-671E7AB8BAB2}"/>
              </a:ext>
            </a:extLst>
          </p:cNvPr>
          <p:cNvSpPr/>
          <p:nvPr/>
        </p:nvSpPr>
        <p:spPr bwMode="white">
          <a:xfrm>
            <a:off x="1358982" y="5756645"/>
            <a:ext cx="6105170" cy="47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84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91D0AA-1FD7-9CA5-CA86-8787EFC5C4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3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7C9B4AC-5FA5-160E-E390-6A3D93C8A41F}"/>
              </a:ext>
            </a:extLst>
          </p:cNvPr>
          <p:cNvSpPr/>
          <p:nvPr/>
        </p:nvSpPr>
        <p:spPr bwMode="white">
          <a:xfrm>
            <a:off x="644549" y="1196975"/>
            <a:ext cx="2787155" cy="35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7C41D7-9701-A5BC-83DB-ED0F6B8371FF}"/>
              </a:ext>
            </a:extLst>
          </p:cNvPr>
          <p:cNvSpPr/>
          <p:nvPr/>
        </p:nvSpPr>
        <p:spPr bwMode="white">
          <a:xfrm>
            <a:off x="644549" y="1757629"/>
            <a:ext cx="6387555" cy="44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5A2ABB-2941-DB02-CABA-9CD340E09AF1}"/>
              </a:ext>
            </a:extLst>
          </p:cNvPr>
          <p:cNvSpPr/>
          <p:nvPr/>
        </p:nvSpPr>
        <p:spPr bwMode="white">
          <a:xfrm>
            <a:off x="691670" y="2965429"/>
            <a:ext cx="6387555" cy="447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4140785-88FB-DB17-AA92-1806E9EB2087}"/>
              </a:ext>
            </a:extLst>
          </p:cNvPr>
          <p:cNvSpPr/>
          <p:nvPr/>
        </p:nvSpPr>
        <p:spPr bwMode="white">
          <a:xfrm>
            <a:off x="691670" y="3716799"/>
            <a:ext cx="7348546" cy="64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A495C80-CD5B-EFD7-29D3-2298A1DCA09E}"/>
              </a:ext>
            </a:extLst>
          </p:cNvPr>
          <p:cNvSpPr/>
          <p:nvPr/>
        </p:nvSpPr>
        <p:spPr bwMode="white">
          <a:xfrm>
            <a:off x="644549" y="2390329"/>
            <a:ext cx="2787155" cy="35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9928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4F9FB-0D3D-ED0F-F4C3-7FF5D5B34F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167BD50-7DD9-AD91-519D-6D7945899BEA}"/>
              </a:ext>
            </a:extLst>
          </p:cNvPr>
          <p:cNvSpPr/>
          <p:nvPr/>
        </p:nvSpPr>
        <p:spPr bwMode="white">
          <a:xfrm>
            <a:off x="1343025" y="1772816"/>
            <a:ext cx="763809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FDAB8A1-EF21-F4A0-7242-1FDD641B5F89}"/>
              </a:ext>
            </a:extLst>
          </p:cNvPr>
          <p:cNvSpPr/>
          <p:nvPr/>
        </p:nvSpPr>
        <p:spPr bwMode="white">
          <a:xfrm>
            <a:off x="1343025" y="2348880"/>
            <a:ext cx="208867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FA8C368-87D0-3FB6-087E-F9ED848282CB}"/>
              </a:ext>
            </a:extLst>
          </p:cNvPr>
          <p:cNvSpPr/>
          <p:nvPr/>
        </p:nvSpPr>
        <p:spPr bwMode="white">
          <a:xfrm>
            <a:off x="1343025" y="3064301"/>
            <a:ext cx="345683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00A8AB3-8602-8D82-F5A0-A73A920E62E3}"/>
              </a:ext>
            </a:extLst>
          </p:cNvPr>
          <p:cNvSpPr/>
          <p:nvPr/>
        </p:nvSpPr>
        <p:spPr bwMode="white">
          <a:xfrm>
            <a:off x="1308001" y="3640365"/>
            <a:ext cx="363587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D46BF21-832F-67B3-E1A5-446A9843E3A0}"/>
              </a:ext>
            </a:extLst>
          </p:cNvPr>
          <p:cNvSpPr/>
          <p:nvPr/>
        </p:nvSpPr>
        <p:spPr bwMode="white">
          <a:xfrm>
            <a:off x="1276155" y="4237834"/>
            <a:ext cx="644418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5EE45DC-A686-33D4-7433-EC03CB5000FF}"/>
              </a:ext>
            </a:extLst>
          </p:cNvPr>
          <p:cNvSpPr/>
          <p:nvPr/>
        </p:nvSpPr>
        <p:spPr bwMode="white">
          <a:xfrm>
            <a:off x="1276155" y="4794562"/>
            <a:ext cx="345169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80D612F-B5F4-F3E2-4FEF-00E2599A9A35}"/>
              </a:ext>
            </a:extLst>
          </p:cNvPr>
          <p:cNvSpPr/>
          <p:nvPr/>
        </p:nvSpPr>
        <p:spPr bwMode="white">
          <a:xfrm>
            <a:off x="1276154" y="5507914"/>
            <a:ext cx="748414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CFAE3F6-6D48-2CC6-7045-0315266DC829}"/>
              </a:ext>
            </a:extLst>
          </p:cNvPr>
          <p:cNvSpPr/>
          <p:nvPr/>
        </p:nvSpPr>
        <p:spPr bwMode="white">
          <a:xfrm>
            <a:off x="1276154" y="6046134"/>
            <a:ext cx="53239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25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6AC229-634E-2BF6-5723-E2EB6F2006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9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888797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939931-DE41-D939-49DF-D7961CB540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A40A623C-E78A-777D-7D63-BDFC1B5453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53"/>
          <a:stretch/>
        </p:blipFill>
        <p:spPr>
          <a:xfrm>
            <a:off x="191344" y="4365104"/>
            <a:ext cx="10800000" cy="152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591480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4934A-8B88-EE4A-BBA3-108E9E1F09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50039"/>
            <a:ext cx="10800000" cy="429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62B34AFA-BBE1-43BA-17E1-D30B4845C787}"/>
              </a:ext>
            </a:extLst>
          </p:cNvPr>
          <p:cNvSpPr/>
          <p:nvPr/>
        </p:nvSpPr>
        <p:spPr>
          <a:xfrm>
            <a:off x="407368" y="1158767"/>
            <a:ext cx="878497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93359FC5-1289-5DD0-F28D-77D6AA5A9867}"/>
              </a:ext>
            </a:extLst>
          </p:cNvPr>
          <p:cNvSpPr/>
          <p:nvPr/>
        </p:nvSpPr>
        <p:spPr>
          <a:xfrm>
            <a:off x="407368" y="1734831"/>
            <a:ext cx="799288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74D8552-3E5F-69A8-34A6-A04F54F140AF}"/>
              </a:ext>
            </a:extLst>
          </p:cNvPr>
          <p:cNvSpPr/>
          <p:nvPr/>
        </p:nvSpPr>
        <p:spPr>
          <a:xfrm>
            <a:off x="407368" y="2310895"/>
            <a:ext cx="9937104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A99C86A-05D9-4307-87BF-638559A45FA3}"/>
              </a:ext>
            </a:extLst>
          </p:cNvPr>
          <p:cNvSpPr/>
          <p:nvPr/>
        </p:nvSpPr>
        <p:spPr>
          <a:xfrm>
            <a:off x="407368" y="3607039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D32000CF-EAAE-A445-9B0F-CB30386BDF7D}"/>
              </a:ext>
            </a:extLst>
          </p:cNvPr>
          <p:cNvSpPr/>
          <p:nvPr/>
        </p:nvSpPr>
        <p:spPr>
          <a:xfrm>
            <a:off x="387263" y="4238099"/>
            <a:ext cx="9597169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FFDCDAFC-F406-F129-4528-75B96F1E75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53"/>
          <a:stretch/>
        </p:blipFill>
        <p:spPr>
          <a:xfrm>
            <a:off x="263352" y="4869159"/>
            <a:ext cx="10800000" cy="15208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2745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CE82C7-E236-6E30-892F-08A20D4016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3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849654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A321F7-E3F4-949D-ACDC-1918F7F7CC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8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id="{F5A2220E-2B5B-8C11-3801-33C961F2D1C4}"/>
              </a:ext>
            </a:extLst>
          </p:cNvPr>
          <p:cNvSpPr/>
          <p:nvPr/>
        </p:nvSpPr>
        <p:spPr>
          <a:xfrm>
            <a:off x="623392" y="972000"/>
            <a:ext cx="6552728" cy="512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986718F-8A61-0F5C-5E46-338F3CCA6406}"/>
              </a:ext>
            </a:extLst>
          </p:cNvPr>
          <p:cNvSpPr/>
          <p:nvPr/>
        </p:nvSpPr>
        <p:spPr>
          <a:xfrm>
            <a:off x="623392" y="1453554"/>
            <a:ext cx="3888432" cy="512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8BD5EF66-E9E2-7625-0344-D18D01D4A7CE}"/>
              </a:ext>
            </a:extLst>
          </p:cNvPr>
          <p:cNvSpPr/>
          <p:nvPr/>
        </p:nvSpPr>
        <p:spPr>
          <a:xfrm>
            <a:off x="623392" y="1988840"/>
            <a:ext cx="3888432" cy="6718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1EBF620F-AB70-EB0A-E28E-5D0D6ED5F5FA}"/>
              </a:ext>
            </a:extLst>
          </p:cNvPr>
          <p:cNvSpPr/>
          <p:nvPr/>
        </p:nvSpPr>
        <p:spPr>
          <a:xfrm>
            <a:off x="623392" y="2776426"/>
            <a:ext cx="3888432" cy="4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45E23567-2405-BD23-307D-44EF9157B2D8}"/>
              </a:ext>
            </a:extLst>
          </p:cNvPr>
          <p:cNvSpPr/>
          <p:nvPr/>
        </p:nvSpPr>
        <p:spPr>
          <a:xfrm>
            <a:off x="623392" y="3212976"/>
            <a:ext cx="3888432" cy="4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31CA2FF2-CBC5-09B8-88B0-C1A7135BDEAB}"/>
              </a:ext>
            </a:extLst>
          </p:cNvPr>
          <p:cNvSpPr/>
          <p:nvPr/>
        </p:nvSpPr>
        <p:spPr>
          <a:xfrm>
            <a:off x="623392" y="3765423"/>
            <a:ext cx="4104456" cy="4318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4ED954B0-621E-1134-3526-48E7DB6884BD}"/>
              </a:ext>
            </a:extLst>
          </p:cNvPr>
          <p:cNvSpPr/>
          <p:nvPr/>
        </p:nvSpPr>
        <p:spPr>
          <a:xfrm>
            <a:off x="623392" y="4221294"/>
            <a:ext cx="8424936" cy="5284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3EAE720-2390-6E2C-5E9C-FE6CE54C6145}"/>
              </a:ext>
            </a:extLst>
          </p:cNvPr>
          <p:cNvSpPr/>
          <p:nvPr/>
        </p:nvSpPr>
        <p:spPr>
          <a:xfrm>
            <a:off x="623392" y="4869160"/>
            <a:ext cx="8424936" cy="346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E2E54622-0F01-C073-4EB3-8D184F592F1C}"/>
              </a:ext>
            </a:extLst>
          </p:cNvPr>
          <p:cNvSpPr/>
          <p:nvPr/>
        </p:nvSpPr>
        <p:spPr>
          <a:xfrm>
            <a:off x="623392" y="5308876"/>
            <a:ext cx="6120680" cy="303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360DE84-CB4E-4011-9F70-BC5123655DBF}"/>
              </a:ext>
            </a:extLst>
          </p:cNvPr>
          <p:cNvSpPr/>
          <p:nvPr/>
        </p:nvSpPr>
        <p:spPr>
          <a:xfrm>
            <a:off x="623392" y="5746824"/>
            <a:ext cx="6264696" cy="369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D1B3B9A-8370-46FC-536E-1BF0ED7418C4}"/>
              </a:ext>
            </a:extLst>
          </p:cNvPr>
          <p:cNvSpPr/>
          <p:nvPr/>
        </p:nvSpPr>
        <p:spPr>
          <a:xfrm>
            <a:off x="623392" y="6250880"/>
            <a:ext cx="3456384" cy="346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9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2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A01EE-A9E6-6299-F1A7-CD4CAFB5DA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5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ECDE60A-B934-E9BF-2717-DEA0F40C1F2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9" t="81381" r="20817" b="1354"/>
          <a:stretch/>
        </p:blipFill>
        <p:spPr>
          <a:xfrm>
            <a:off x="1271464" y="5417211"/>
            <a:ext cx="7416824" cy="820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70295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EE8C71-0CCF-FD68-6781-2DFA255678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7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CCBF80-F362-515E-9D6A-9C7C21DA3E76}"/>
              </a:ext>
            </a:extLst>
          </p:cNvPr>
          <p:cNvSpPr/>
          <p:nvPr/>
        </p:nvSpPr>
        <p:spPr bwMode="white">
          <a:xfrm>
            <a:off x="10234285" y="1210503"/>
            <a:ext cx="276190" cy="29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19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60512-A96E-40F0-9388-B864B45E12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8CAA62-B649-FDE3-09B4-27C15C34E499}"/>
              </a:ext>
            </a:extLst>
          </p:cNvPr>
          <p:cNvSpPr/>
          <p:nvPr/>
        </p:nvSpPr>
        <p:spPr bwMode="white">
          <a:xfrm>
            <a:off x="5815238" y="1153229"/>
            <a:ext cx="542857" cy="2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690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703082-8998-5225-B562-3D0CD80F7D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1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BB9422-FAAF-384E-7E19-B8D1F84F003E}"/>
              </a:ext>
            </a:extLst>
          </p:cNvPr>
          <p:cNvSpPr/>
          <p:nvPr/>
        </p:nvSpPr>
        <p:spPr bwMode="white">
          <a:xfrm>
            <a:off x="681904" y="1105558"/>
            <a:ext cx="9714285" cy="1027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8691B0D-7A07-8DE8-D7B7-4F662DAA8A4A}"/>
              </a:ext>
            </a:extLst>
          </p:cNvPr>
          <p:cNvSpPr/>
          <p:nvPr/>
        </p:nvSpPr>
        <p:spPr bwMode="white">
          <a:xfrm>
            <a:off x="681905" y="2348880"/>
            <a:ext cx="5990160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10B853D-315D-9070-2B60-37CBC3EA1355}"/>
              </a:ext>
            </a:extLst>
          </p:cNvPr>
          <p:cNvSpPr/>
          <p:nvPr/>
        </p:nvSpPr>
        <p:spPr bwMode="white">
          <a:xfrm>
            <a:off x="681905" y="2889868"/>
            <a:ext cx="4405983" cy="53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0234D87-6E6F-E891-53AB-2B4E2E45FEED}"/>
              </a:ext>
            </a:extLst>
          </p:cNvPr>
          <p:cNvSpPr/>
          <p:nvPr/>
        </p:nvSpPr>
        <p:spPr bwMode="white">
          <a:xfrm>
            <a:off x="681905" y="3398354"/>
            <a:ext cx="7790359" cy="539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BD14BAC-E2E7-745B-5FDD-D732D263F611}"/>
              </a:ext>
            </a:extLst>
          </p:cNvPr>
          <p:cNvSpPr/>
          <p:nvPr/>
        </p:nvSpPr>
        <p:spPr bwMode="white">
          <a:xfrm>
            <a:off x="681905" y="4118433"/>
            <a:ext cx="3469879" cy="50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3255296-F245-7A48-2696-3A075FC5FFED}"/>
              </a:ext>
            </a:extLst>
          </p:cNvPr>
          <p:cNvSpPr/>
          <p:nvPr/>
        </p:nvSpPr>
        <p:spPr bwMode="white">
          <a:xfrm>
            <a:off x="681905" y="4731922"/>
            <a:ext cx="6854255" cy="50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DA59F8A-52F7-9B6E-F991-2EC3440179AC}"/>
              </a:ext>
            </a:extLst>
          </p:cNvPr>
          <p:cNvSpPr/>
          <p:nvPr/>
        </p:nvSpPr>
        <p:spPr bwMode="white">
          <a:xfrm>
            <a:off x="681905" y="5296778"/>
            <a:ext cx="3685903" cy="50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A68FA3B-258E-ED35-BA98-79726443F6E5}"/>
              </a:ext>
            </a:extLst>
          </p:cNvPr>
          <p:cNvSpPr/>
          <p:nvPr/>
        </p:nvSpPr>
        <p:spPr bwMode="white">
          <a:xfrm>
            <a:off x="652376" y="5893644"/>
            <a:ext cx="5587640" cy="508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54B499-5977-8430-2650-53F7E888F9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9" t="81381" r="20817" b="1354"/>
          <a:stretch/>
        </p:blipFill>
        <p:spPr>
          <a:xfrm>
            <a:off x="6334741" y="1710736"/>
            <a:ext cx="5857259" cy="64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043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FEDBC7-81ED-5214-47A8-5F649A9D65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61855"/>
            <a:ext cx="10800000" cy="4283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DD7C36-C3E8-1FAC-49F9-29F5850D8787}"/>
              </a:ext>
            </a:extLst>
          </p:cNvPr>
          <p:cNvSpPr/>
          <p:nvPr/>
        </p:nvSpPr>
        <p:spPr bwMode="white">
          <a:xfrm>
            <a:off x="681904" y="1324031"/>
            <a:ext cx="7704761" cy="324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72F4425-F79A-3A3D-5FF1-8E912CDEF4CC}"/>
              </a:ext>
            </a:extLst>
          </p:cNvPr>
          <p:cNvSpPr/>
          <p:nvPr/>
        </p:nvSpPr>
        <p:spPr bwMode="white">
          <a:xfrm>
            <a:off x="681904" y="1891648"/>
            <a:ext cx="9878592" cy="101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F78443A-C3D8-734A-EEBF-1BC3A4E249F3}"/>
              </a:ext>
            </a:extLst>
          </p:cNvPr>
          <p:cNvSpPr/>
          <p:nvPr/>
        </p:nvSpPr>
        <p:spPr bwMode="white">
          <a:xfrm>
            <a:off x="681904" y="3212976"/>
            <a:ext cx="815040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148D7FC-352B-9BDB-707D-D1A528273F51}"/>
              </a:ext>
            </a:extLst>
          </p:cNvPr>
          <p:cNvSpPr/>
          <p:nvPr/>
        </p:nvSpPr>
        <p:spPr bwMode="white">
          <a:xfrm>
            <a:off x="681904" y="4077072"/>
            <a:ext cx="62781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CB55902-B2AD-EA6C-0D8F-A2D384BCA4EF}"/>
              </a:ext>
            </a:extLst>
          </p:cNvPr>
          <p:cNvSpPr/>
          <p:nvPr/>
        </p:nvSpPr>
        <p:spPr bwMode="white">
          <a:xfrm>
            <a:off x="681904" y="4581128"/>
            <a:ext cx="786236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96760CD-C2D9-9449-E511-3279FC967E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09" t="81381" r="20817" b="1354"/>
          <a:stretch/>
        </p:blipFill>
        <p:spPr>
          <a:xfrm>
            <a:off x="1271464" y="5417211"/>
            <a:ext cx="7416824" cy="820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771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C8925E-2B1A-59A1-41D7-466A273366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1F8326-6156-46F2-FCEF-C0AC051FC170}"/>
              </a:ext>
            </a:extLst>
          </p:cNvPr>
          <p:cNvSpPr/>
          <p:nvPr/>
        </p:nvSpPr>
        <p:spPr bwMode="white">
          <a:xfrm>
            <a:off x="10253333" y="1210687"/>
            <a:ext cx="266666" cy="27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21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F48B19-200B-548D-525A-281128EF1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8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0917E5-2311-288B-2B7B-386A15091D50}"/>
              </a:ext>
            </a:extLst>
          </p:cNvPr>
          <p:cNvSpPr/>
          <p:nvPr/>
        </p:nvSpPr>
        <p:spPr bwMode="white">
          <a:xfrm>
            <a:off x="10243809" y="2670804"/>
            <a:ext cx="266666" cy="276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87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D9AC3-26A4-8126-8C5E-ED14C4515F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7D9530-20DF-58A0-0F92-67A5E3F339CB}"/>
              </a:ext>
            </a:extLst>
          </p:cNvPr>
          <p:cNvSpPr/>
          <p:nvPr/>
        </p:nvSpPr>
        <p:spPr bwMode="white">
          <a:xfrm>
            <a:off x="6805714" y="2662828"/>
            <a:ext cx="266666" cy="286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56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0FC2B-0EAF-F3AD-FA4B-E4B2EF4DBB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0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910A9B-3828-86FE-71DD-43F16E7FB65E}"/>
              </a:ext>
            </a:extLst>
          </p:cNvPr>
          <p:cNvSpPr/>
          <p:nvPr/>
        </p:nvSpPr>
        <p:spPr bwMode="white">
          <a:xfrm>
            <a:off x="10234285" y="1991815"/>
            <a:ext cx="285714" cy="285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73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100AC-1277-09C7-14C7-1D984D1CD9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1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64FDBC-08D5-F7AE-765D-641953800A56}"/>
              </a:ext>
            </a:extLst>
          </p:cNvPr>
          <p:cNvSpPr/>
          <p:nvPr/>
        </p:nvSpPr>
        <p:spPr bwMode="white">
          <a:xfrm>
            <a:off x="10234285" y="1972564"/>
            <a:ext cx="295237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68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BE9EED-9615-D6F6-AA51-F6921F6CA5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3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6E6AAC-BD4F-4B4A-AB36-CA308348F831}"/>
              </a:ext>
            </a:extLst>
          </p:cNvPr>
          <p:cNvSpPr/>
          <p:nvPr/>
        </p:nvSpPr>
        <p:spPr bwMode="white">
          <a:xfrm>
            <a:off x="10234285" y="2039269"/>
            <a:ext cx="285714" cy="28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413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67</cp:revision>
  <dcterms:created xsi:type="dcterms:W3CDTF">2015-09-16T06:44:00Z</dcterms:created>
  <dcterms:modified xsi:type="dcterms:W3CDTF">2024-07-28T11:45:54Z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