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3" r:id="rId4"/>
    <p:sldId id="305" r:id="rId5"/>
    <p:sldId id="314" r:id="rId6"/>
    <p:sldId id="307" r:id="rId7"/>
    <p:sldId id="315" r:id="rId8"/>
    <p:sldId id="316" r:id="rId9"/>
    <p:sldId id="309" r:id="rId10"/>
    <p:sldId id="317" r:id="rId11"/>
    <p:sldId id="311" r:id="rId12"/>
    <p:sldId id="318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7" d="100"/>
          <a:sy n="67" d="100"/>
        </p:scale>
        <p:origin x="948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2024/7/28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1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slide1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3" name="yt_shape_11103" descr="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同号结合法</a:t>
            </a:r>
          </a:p>
        </p:txBody>
      </p:sp>
      <p:sp>
        <p:nvSpPr>
          <p:cNvPr id="11104" name="yt_shape_11104" descr="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05" name="yt_shape_11105" descr=""/>
          <p:cNvSpPr txBox="1"/>
          <p:nvPr/>
        </p:nvSpPr>
        <p:spPr>
          <a:xfrm>
            <a:off x="540000" y="1868737"/>
            <a:ext cx="538609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06" name="yt_shape_11106" descr=""/>
          <p:cNvSpPr txBox="1"/>
          <p:nvPr/>
        </p:nvSpPr>
        <p:spPr>
          <a:xfrm>
            <a:off x="540000" y="2348040"/>
            <a:ext cx="430887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07" name="yt_shape_11107" descr=""/>
          <p:cNvSpPr txBox="1"/>
          <p:nvPr/>
        </p:nvSpPr>
        <p:spPr>
          <a:xfrm>
            <a:off x="540000" y="4267738"/>
            <a:ext cx="646330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08" name="yt_shape_11108" descr=""/>
          <p:cNvSpPr txBox="1"/>
          <p:nvPr/>
        </p:nvSpPr>
        <p:spPr>
          <a:xfrm>
            <a:off x="540000" y="4747041"/>
            <a:ext cx="6309420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668454">
            <a:extLst>
              <a:ext uri="{FF2B5EF4-FFF2-40B4-BE49-F238E27FC236}">
                <a16:creationId xmlns:a16="http://schemas.microsoft.com/office/drawing/2014/main" id="{F422C5F2-870F-3156-127D-87486DC517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9EFAE03F-0CCB-9FC0-1349-A9B1E8745DF4}"/>
              </a:ext>
            </a:extLst>
          </p:cNvPr>
          <p:cNvSpPr txBox="1"/>
          <p:nvPr/>
        </p:nvSpPr>
        <p:spPr>
          <a:xfrm>
            <a:off x="449989" y="2301234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48ECD71C-5763-51EB-F38F-A69465337425}"/>
              </a:ext>
            </a:extLst>
          </p:cNvPr>
          <p:cNvSpPr txBox="1"/>
          <p:nvPr/>
        </p:nvSpPr>
        <p:spPr>
          <a:xfrm>
            <a:off x="449989" y="2776722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F9E3B49E-60CC-79D7-672A-4469CE141837}"/>
              </a:ext>
            </a:extLst>
          </p:cNvPr>
          <p:cNvSpPr txBox="1"/>
          <p:nvPr/>
        </p:nvSpPr>
        <p:spPr>
          <a:xfrm>
            <a:off x="449989" y="3252210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DDCF8D81-0116-DE6B-65B4-76EC3AF73652}"/>
              </a:ext>
            </a:extLst>
          </p:cNvPr>
          <p:cNvSpPr txBox="1"/>
          <p:nvPr/>
        </p:nvSpPr>
        <p:spPr>
          <a:xfrm>
            <a:off x="449989" y="372769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620C0D69-E7DF-8D18-6A5B-F87C3AC63653}"/>
              </a:ext>
            </a:extLst>
          </p:cNvPr>
          <p:cNvSpPr txBox="1"/>
          <p:nvPr/>
        </p:nvSpPr>
        <p:spPr>
          <a:xfrm>
            <a:off x="449989" y="4700235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C8E5CA36-250B-36D4-7A7F-311E327FFC32}"/>
              </a:ext>
            </a:extLst>
          </p:cNvPr>
          <p:cNvSpPr txBox="1"/>
          <p:nvPr/>
        </p:nvSpPr>
        <p:spPr>
          <a:xfrm>
            <a:off x="449989" y="5175723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 descr="">
            <a:extLst>
              <a:ext uri="{FF2B5EF4-FFF2-40B4-BE49-F238E27FC236}">
                <a16:creationId xmlns:a16="http://schemas.microsoft.com/office/drawing/2014/main" id="{46C4A981-1131-3506-ED91-1D86609281D8}"/>
              </a:ext>
            </a:extLst>
          </p:cNvPr>
          <p:cNvSpPr txBox="1"/>
          <p:nvPr/>
        </p:nvSpPr>
        <p:spPr>
          <a:xfrm>
            <a:off x="449989" y="565121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49" name="yt_shape_11149" descr=""/>
          <p:cNvSpPr txBox="1"/>
          <p:nvPr/>
        </p:nvSpPr>
        <p:spPr>
          <a:xfrm>
            <a:off x="540000" y="900000"/>
            <a:ext cx="221695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拆项法</a:t>
            </a:r>
          </a:p>
        </p:txBody>
      </p:sp>
      <p:sp>
        <p:nvSpPr>
          <p:cNvPr id="11150" name="yt_shape_11150" descr="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51" name="yt_shape_11151" descr=""/>
              <p:cNvSpPr txBox="1"/>
              <p:nvPr/>
            </p:nvSpPr>
            <p:spPr>
              <a:xfrm>
                <a:off x="540000" y="1868737"/>
                <a:ext cx="6420027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>
          <p:sp>
            <p:nvSpPr>
              <p:cNvPr id="11151" name="yt_shape_11151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420027" cy="642740"/>
              </a:xfrm>
              <a:prstGeom prst="rect">
                <a:avLst/>
              </a:prstGeom>
              <a:blipFill>
                <a:blip r:embed="rId2"/>
                <a:stretch>
                  <a:fillRect l="-2944" r="-180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53" name="yt_shape_11153" descr=""/>
              <p:cNvSpPr txBox="1"/>
              <p:nvPr/>
            </p:nvSpPr>
            <p:spPr>
              <a:xfrm>
                <a:off x="540000" y="2562265"/>
                <a:ext cx="8420575" cy="26888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53" name="yt_shape_11153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2265"/>
                <a:ext cx="8420575" cy="2688878"/>
              </a:xfrm>
              <a:prstGeom prst="rect">
                <a:avLst/>
              </a:prstGeom>
              <a:blipFill>
                <a:blip r:embed="rId3"/>
                <a:stretch>
                  <a:fillRect l="-2245" r="-1231" b="-29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668743">
            <a:extLst>
              <a:ext uri="{FF2B5EF4-FFF2-40B4-BE49-F238E27FC236}">
                <a16:creationId xmlns:a16="http://schemas.microsoft.com/office/drawing/2014/main" id="{D8A647A7-306A-B058-DF08-B28C05E4991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E422BC39-269E-AA7A-B7A0-AA86E31F79BE}"/>
                  </a:ext>
                </a:extLst>
              </p:cNvPr>
              <p:cNvSpPr txBox="1"/>
              <p:nvPr/>
            </p:nvSpPr>
            <p:spPr>
              <a:xfrm>
                <a:off x="449989" y="2515459"/>
                <a:ext cx="85192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4, 'mathAnswerShape': 1}">
                <a:extLst>
                  <a:ext uri="{FF2B5EF4-FFF2-40B4-BE49-F238E27FC236}">
                    <a16:creationId xmlns:a16="http://schemas.microsoft.com/office/drawing/2014/main" id="{E422BC39-269E-AA7A-B7A0-AA86E31F79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5459"/>
                <a:ext cx="8519223" cy="769062"/>
              </a:xfrm>
              <a:prstGeom prst="rect">
                <a:avLst/>
              </a:prstGeom>
              <a:blipFill>
                <a:blip r:embed="rId5"/>
                <a:stretch>
                  <a:fillRect l="-1145" r="-114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76CE1C89-3208-13D0-016E-D7F90E7ED362}"/>
                  </a:ext>
                </a:extLst>
              </p:cNvPr>
              <p:cNvSpPr txBox="1"/>
              <p:nvPr/>
            </p:nvSpPr>
            <p:spPr>
              <a:xfrm>
                <a:off x="449989" y="3190909"/>
                <a:ext cx="6080823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4, 'mathAnswerShape': 1}">
                <a:extLst>
                  <a:ext uri="{FF2B5EF4-FFF2-40B4-BE49-F238E27FC236}">
                    <a16:creationId xmlns:a16="http://schemas.microsoft.com/office/drawing/2014/main" id="{76CE1C89-3208-13D0-016E-D7F90E7ED3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90909"/>
                <a:ext cx="6080823" cy="769061"/>
              </a:xfrm>
              <a:prstGeom prst="rect">
                <a:avLst/>
              </a:prstGeom>
              <a:blipFill>
                <a:blip r:embed="rId6"/>
                <a:stretch>
                  <a:fillRect l="-1605" r="-150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EE7D1DC5-6FE4-7C73-3E37-646B470653EA}"/>
                  </a:ext>
                </a:extLst>
              </p:cNvPr>
              <p:cNvSpPr txBox="1"/>
              <p:nvPr/>
            </p:nvSpPr>
            <p:spPr>
              <a:xfrm>
                <a:off x="449989" y="3866358"/>
                <a:ext cx="1294512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4, 'mathAnswerShape': 1}">
                <a:extLst>
                  <a:ext uri="{FF2B5EF4-FFF2-40B4-BE49-F238E27FC236}">
                    <a16:creationId xmlns:a16="http://schemas.microsoft.com/office/drawing/2014/main" id="{EE7D1DC5-6FE4-7C73-3E37-646B47065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6358"/>
                <a:ext cx="1294512" cy="769062"/>
              </a:xfrm>
              <a:prstGeom prst="rect">
                <a:avLst/>
              </a:prstGeom>
              <a:blipFill>
                <a:blip r:embed="rId7"/>
                <a:stretch>
                  <a:fillRect l="-75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06019DE5-5B7D-8F00-2D08-ACF9D5F04B0A}"/>
                  </a:ext>
                </a:extLst>
              </p:cNvPr>
              <p:cNvSpPr txBox="1"/>
              <p:nvPr/>
            </p:nvSpPr>
            <p:spPr>
              <a:xfrm>
                <a:off x="449989" y="4541808"/>
                <a:ext cx="11421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4, 'mathAnswerShape': 1}">
                <a:extLst>
                  <a:ext uri="{FF2B5EF4-FFF2-40B4-BE49-F238E27FC236}">
                    <a16:creationId xmlns:a16="http://schemas.microsoft.com/office/drawing/2014/main" id="{06019DE5-5B7D-8F00-2D08-ACF9D5F04B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1808"/>
                <a:ext cx="1142112" cy="730136"/>
              </a:xfrm>
              <a:prstGeom prst="rect">
                <a:avLst/>
              </a:prstGeom>
              <a:blipFill>
                <a:blip r:embed="rId8"/>
                <a:stretch>
                  <a:fillRect l="-8556" r="-855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55" name="yt_shape_11155" descr=""/>
              <p:cNvSpPr txBox="1"/>
              <p:nvPr/>
            </p:nvSpPr>
            <p:spPr>
              <a:xfrm>
                <a:off x="540000" y="900000"/>
                <a:ext cx="9265357" cy="40427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55" name="yt_shape_11155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265357" cy="4042773"/>
              </a:xfrm>
              <a:prstGeom prst="rect">
                <a:avLst/>
              </a:prstGeom>
              <a:blipFill>
                <a:blip r:embed="rId2"/>
                <a:stretch>
                  <a:fillRect l="-2041" r="-1053" b="-10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C9B502FB-0C45-6403-5BF9-DD39D94857CD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51902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C9B502FB-0C45-6403-5BF9-DD39D94857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5190236" cy="768490"/>
              </a:xfrm>
              <a:prstGeom prst="rect">
                <a:avLst/>
              </a:prstGeom>
              <a:blipFill>
                <a:blip r:embed="rId3"/>
                <a:stretch>
                  <a:fillRect l="-188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594FFC13-29CE-D936-B980-4CAE9DAEE9B8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85430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5}">
                <a:extLst>
                  <a:ext uri="{FF2B5EF4-FFF2-40B4-BE49-F238E27FC236}">
                    <a16:creationId xmlns:a16="http://schemas.microsoft.com/office/drawing/2014/main" id="{594FFC13-29CE-D936-B980-4CAE9DAEE9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8543037" cy="768490"/>
              </a:xfrm>
              <a:prstGeom prst="rect">
                <a:avLst/>
              </a:prstGeom>
              <a:blipFill>
                <a:blip r:embed="rId4"/>
                <a:stretch>
                  <a:fillRect l="-1142" r="-11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73A89936-6B55-E206-D5DF-6F608FE62CB9}"/>
                  </a:ext>
                </a:extLst>
              </p:cNvPr>
              <p:cNvSpPr txBox="1"/>
              <p:nvPr/>
            </p:nvSpPr>
            <p:spPr>
              <a:xfrm>
                <a:off x="449989" y="2877828"/>
                <a:ext cx="935583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[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73A89936-6B55-E206-D5DF-6F608FE62C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828"/>
                <a:ext cx="9355837" cy="768490"/>
              </a:xfrm>
              <a:prstGeom prst="rect">
                <a:avLst/>
              </a:prstGeom>
              <a:blipFill>
                <a:blip r:embed="rId5"/>
                <a:stretch>
                  <a:fillRect l="-1042" r="-9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6F3A8104-A6CA-AD33-9F36-8F7A0C699720}"/>
                  </a:ext>
                </a:extLst>
              </p:cNvPr>
              <p:cNvSpPr txBox="1"/>
              <p:nvPr/>
            </p:nvSpPr>
            <p:spPr>
              <a:xfrm>
                <a:off x="449989" y="3552706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5}">
                <a:extLst>
                  <a:ext uri="{FF2B5EF4-FFF2-40B4-BE49-F238E27FC236}">
                    <a16:creationId xmlns:a16="http://schemas.microsoft.com/office/drawing/2014/main" id="{6F3A8104-A6CA-AD33-9F36-8F7A0C6997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2706"/>
                <a:ext cx="1165924" cy="765061"/>
              </a:xfrm>
              <a:prstGeom prst="rect">
                <a:avLst/>
              </a:prstGeom>
              <a:blipFill>
                <a:blip r:embed="rId6"/>
                <a:stretch>
                  <a:fillRect l="-837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0D3D7AA0-3F52-E8A9-1223-13220B5D821E}"/>
                  </a:ext>
                </a:extLst>
              </p:cNvPr>
              <p:cNvSpPr txBox="1"/>
              <p:nvPr/>
            </p:nvSpPr>
            <p:spPr>
              <a:xfrm>
                <a:off x="449989" y="4224155"/>
                <a:ext cx="861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15}">
                <a:extLst>
                  <a:ext uri="{FF2B5EF4-FFF2-40B4-BE49-F238E27FC236}">
                    <a16:creationId xmlns:a16="http://schemas.microsoft.com/office/drawing/2014/main" id="{0D3D7AA0-3F52-E8A9-1223-13220B5D82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24155"/>
                <a:ext cx="861124" cy="726326"/>
              </a:xfrm>
              <a:prstGeom prst="rect">
                <a:avLst/>
              </a:prstGeom>
              <a:blipFill>
                <a:blip r:embed="rId7"/>
                <a:stretch>
                  <a:fillRect l="-11348" r="-11348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09" name="yt_shape_11109" descr=""/>
          <p:cNvSpPr txBox="1"/>
          <p:nvPr/>
        </p:nvSpPr>
        <p:spPr>
          <a:xfrm>
            <a:off x="540000" y="900000"/>
            <a:ext cx="784830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1C2D05A6-F627-C7C7-CDD4-A8CA62842256}"/>
              </a:ext>
            </a:extLst>
          </p:cNvPr>
          <p:cNvSpPr txBox="1"/>
          <p:nvPr/>
        </p:nvSpPr>
        <p:spPr>
          <a:xfrm>
            <a:off x="449989" y="132868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1E29BDA9-A881-D2EB-27EB-905FABA66BA4}"/>
              </a:ext>
            </a:extLst>
          </p:cNvPr>
          <p:cNvSpPr txBox="1"/>
          <p:nvPr/>
        </p:nvSpPr>
        <p:spPr>
          <a:xfrm>
            <a:off x="449989" y="180417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DBBC02A0-A187-D448-622A-B75071038121}"/>
              </a:ext>
            </a:extLst>
          </p:cNvPr>
          <p:cNvSpPr txBox="1"/>
          <p:nvPr/>
        </p:nvSpPr>
        <p:spPr>
          <a:xfrm>
            <a:off x="449989" y="227965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D6E1465E-9F4B-EB67-76EE-30E44B06D33A}"/>
              </a:ext>
            </a:extLst>
          </p:cNvPr>
          <p:cNvSpPr txBox="1"/>
          <p:nvPr/>
        </p:nvSpPr>
        <p:spPr>
          <a:xfrm>
            <a:off x="449989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16="http://schemas.microsoft.com/office/drawing/2014/main" xmlns:a14="http://schemas.microsoft.com/office/drawing/2010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1" name="yt_shape_11111" descr="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相反数结合法</a:t>
            </a:r>
          </a:p>
        </p:txBody>
      </p:sp>
      <p:sp>
        <p:nvSpPr>
          <p:cNvPr id="11112" name="yt_shape_11112" descr="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1113" name="yt_shape_11113" descr=""/>
          <p:cNvSpPr txBox="1"/>
          <p:nvPr/>
        </p:nvSpPr>
        <p:spPr>
          <a:xfrm>
            <a:off x="540000" y="1868737"/>
            <a:ext cx="63094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114" name="yt_shape_11114" descr=""/>
          <p:cNvSpPr txBox="1"/>
          <p:nvPr/>
        </p:nvSpPr>
        <p:spPr>
          <a:xfrm>
            <a:off x="540000" y="2348040"/>
            <a:ext cx="646330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115" name="yt_shape_11115" descr=""/>
          <p:cNvSpPr txBox="1"/>
          <p:nvPr/>
        </p:nvSpPr>
        <p:spPr>
          <a:xfrm>
            <a:off x="540000" y="3307475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  <p:sp>
        <p:nvSpPr>
          <p:cNvPr id="11116" name="yt_shape_11116" descr=""/>
          <p:cNvSpPr txBox="1"/>
          <p:nvPr/>
        </p:nvSpPr>
        <p:spPr>
          <a:xfrm>
            <a:off x="540000" y="3786778"/>
            <a:ext cx="7643118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668524">
            <a:extLst>
              <a:ext uri="{FF2B5EF4-FFF2-40B4-BE49-F238E27FC236}">
                <a16:creationId xmlns:a16="http://schemas.microsoft.com/office/drawing/2014/main" id="{1F694D41-3833-F418-3001-17C37FC16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C9AF702A-1DBD-7B46-4294-78710B661E51}"/>
              </a:ext>
            </a:extLst>
          </p:cNvPr>
          <p:cNvSpPr txBox="1"/>
          <p:nvPr/>
        </p:nvSpPr>
        <p:spPr>
          <a:xfrm>
            <a:off x="449989" y="230123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F36DD956-C3C8-3059-0921-495C60633E58}"/>
              </a:ext>
            </a:extLst>
          </p:cNvPr>
          <p:cNvSpPr txBox="1"/>
          <p:nvPr/>
        </p:nvSpPr>
        <p:spPr>
          <a:xfrm>
            <a:off x="449989" y="27767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9DD23244-FB62-4131-81AC-9D6CAD67BD8C}"/>
              </a:ext>
            </a:extLst>
          </p:cNvPr>
          <p:cNvSpPr txBox="1"/>
          <p:nvPr/>
        </p:nvSpPr>
        <p:spPr>
          <a:xfrm>
            <a:off x="449989" y="3739972"/>
            <a:ext cx="774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 descr="">
            <a:extLst>
              <a:ext uri="{FF2B5EF4-FFF2-40B4-BE49-F238E27FC236}">
                <a16:creationId xmlns:a16="http://schemas.microsoft.com/office/drawing/2014/main" id="{A9606E54-85A9-B401-A998-1AB1B53F9E55}"/>
              </a:ext>
            </a:extLst>
          </p:cNvPr>
          <p:cNvSpPr txBox="1"/>
          <p:nvPr/>
        </p:nvSpPr>
        <p:spPr>
          <a:xfrm>
            <a:off x="449989" y="4215461"/>
            <a:ext cx="123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BAD9798A-7585-0B79-8924-526A05148087}"/>
              </a:ext>
            </a:extLst>
          </p:cNvPr>
          <p:cNvSpPr txBox="1"/>
          <p:nvPr/>
        </p:nvSpPr>
        <p:spPr>
          <a:xfrm>
            <a:off x="449989" y="46909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7" name="yt_shape_11117" descr=""/>
          <p:cNvSpPr txBox="1"/>
          <p:nvPr/>
        </p:nvSpPr>
        <p:spPr>
          <a:xfrm>
            <a:off x="540000" y="900000"/>
            <a:ext cx="615553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5A3E6095-566A-0138-CF51-D05168D59AA4}"/>
              </a:ext>
            </a:extLst>
          </p:cNvPr>
          <p:cNvSpPr txBox="1"/>
          <p:nvPr/>
        </p:nvSpPr>
        <p:spPr>
          <a:xfrm>
            <a:off x="449989" y="1328682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3FC2D566-0D4F-F027-A1C0-EF05F5E17683}"/>
              </a:ext>
            </a:extLst>
          </p:cNvPr>
          <p:cNvSpPr txBox="1"/>
          <p:nvPr/>
        </p:nvSpPr>
        <p:spPr>
          <a:xfrm>
            <a:off x="449989" y="1804170"/>
            <a:ext cx="404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20D6BC15-D61F-6312-1087-75896C70DEF2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48FB27FD-389B-A491-00F1-9835F1830D32}"/>
              </a:ext>
            </a:extLst>
          </p:cNvPr>
          <p:cNvSpPr txBox="1"/>
          <p:nvPr/>
        </p:nvSpPr>
        <p:spPr>
          <a:xfrm>
            <a:off x="449989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9" name="yt_shape_11119" descr="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同分母结合法</a:t>
            </a:r>
          </a:p>
        </p:txBody>
      </p:sp>
      <p:sp>
        <p:nvSpPr>
          <p:cNvPr id="11120" name="yt_shape_11120" descr="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21" name="yt_shape_11121" descr=""/>
              <p:cNvSpPr txBox="1"/>
              <p:nvPr/>
            </p:nvSpPr>
            <p:spPr>
              <a:xfrm>
                <a:off x="540000" y="1868737"/>
                <a:ext cx="6492162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>
          <p:sp>
            <p:nvSpPr>
              <p:cNvPr id="11121" name="yt_shape_11121" descr="{&quot;rangeId&quot;:1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492162" cy="642740"/>
              </a:xfrm>
              <a:prstGeom prst="rect">
                <a:avLst/>
              </a:prstGeom>
              <a:blipFill>
                <a:blip r:embed="rId2"/>
                <a:stretch>
                  <a:fillRect l="-2911" r="-178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23" name="yt_shape_11123" descr=""/>
              <p:cNvSpPr txBox="1"/>
              <p:nvPr/>
            </p:nvSpPr>
            <p:spPr>
              <a:xfrm>
                <a:off x="540000" y="2562265"/>
                <a:ext cx="5722720" cy="200369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3" name="yt_shape_11123" descr="{&quot;rangeId&quot;:1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2265"/>
                <a:ext cx="5722720" cy="2003690"/>
              </a:xfrm>
              <a:prstGeom prst="rect">
                <a:avLst/>
              </a:prstGeom>
              <a:blipFill>
                <a:blip r:embed="rId3"/>
                <a:stretch>
                  <a:fillRect l="-3305" r="-2239" b="-30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668594">
            <a:extLst>
              <a:ext uri="{FF2B5EF4-FFF2-40B4-BE49-F238E27FC236}">
                <a16:creationId xmlns:a16="http://schemas.microsoft.com/office/drawing/2014/main" id="{561EA145-39E2-383F-524F-FB68CC6BBA1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697DF4C3-BB0C-D8FD-E71C-E00A75396001}"/>
                  </a:ext>
                </a:extLst>
              </p:cNvPr>
              <p:cNvSpPr txBox="1"/>
              <p:nvPr/>
            </p:nvSpPr>
            <p:spPr>
              <a:xfrm>
                <a:off x="449989" y="2515459"/>
                <a:ext cx="584746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1, 'mathAnswerShape': 1}">
                <a:extLst>
                  <a:ext uri="{FF2B5EF4-FFF2-40B4-BE49-F238E27FC236}">
                    <a16:creationId xmlns:a16="http://schemas.microsoft.com/office/drawing/2014/main" id="{697DF4C3-BB0C-D8FD-E71C-E00A753960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5459"/>
                <a:ext cx="5847461" cy="769062"/>
              </a:xfrm>
              <a:prstGeom prst="rect">
                <a:avLst/>
              </a:prstGeom>
              <a:blipFill>
                <a:blip r:embed="rId5"/>
                <a:stretch>
                  <a:fillRect l="-1668" r="-156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E3B2DDDD-4D9A-2B6E-870D-F6AB8043B75E}"/>
                  </a:ext>
                </a:extLst>
              </p:cNvPr>
              <p:cNvSpPr txBox="1"/>
              <p:nvPr/>
            </p:nvSpPr>
            <p:spPr>
              <a:xfrm>
                <a:off x="449989" y="3190909"/>
                <a:ext cx="11659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1, 'mathAnswerShape': 1}">
                <a:extLst>
                  <a:ext uri="{FF2B5EF4-FFF2-40B4-BE49-F238E27FC236}">
                    <a16:creationId xmlns:a16="http://schemas.microsoft.com/office/drawing/2014/main" id="{E3B2DDDD-4D9A-2B6E-870D-F6AB8043B7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90909"/>
                <a:ext cx="1165924" cy="767474"/>
              </a:xfrm>
              <a:prstGeom prst="rect">
                <a:avLst/>
              </a:prstGeom>
              <a:blipFill>
                <a:blip r:embed="rId6"/>
                <a:stretch>
                  <a:fillRect l="-8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B0031950-B345-CF20-D279-DE679FCADE43}"/>
                  </a:ext>
                </a:extLst>
              </p:cNvPr>
              <p:cNvSpPr txBox="1"/>
              <p:nvPr/>
            </p:nvSpPr>
            <p:spPr>
              <a:xfrm>
                <a:off x="449989" y="3864771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1, 'mathAnswerShape': 1}">
                <a:extLst>
                  <a:ext uri="{FF2B5EF4-FFF2-40B4-BE49-F238E27FC236}">
                    <a16:creationId xmlns:a16="http://schemas.microsoft.com/office/drawing/2014/main" id="{B0031950-B345-CF20-D279-DE679FCADE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4771"/>
                <a:ext cx="1165924" cy="728612"/>
              </a:xfrm>
              <a:prstGeom prst="rect">
                <a:avLst/>
              </a:prstGeom>
              <a:blipFill>
                <a:blip r:embed="rId7"/>
                <a:stretch>
                  <a:fillRect l="-8377" r="-837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25" name="yt_shape_11125" descr=""/>
              <p:cNvSpPr txBox="1"/>
              <p:nvPr/>
            </p:nvSpPr>
            <p:spPr>
              <a:xfrm>
                <a:off x="540000" y="900000"/>
                <a:ext cx="7901202" cy="33891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5" name="yt_shape_11125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01202" cy="3389198"/>
              </a:xfrm>
              <a:prstGeom prst="rect">
                <a:avLst/>
              </a:prstGeom>
              <a:blipFill>
                <a:blip r:embed="rId2"/>
                <a:stretch>
                  <a:fillRect l="-2392" r="-1312" b="-19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C961C926-D3D8-36D5-EC14-1758C9FB8DBE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49967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C961C926-D3D8-36D5-EC14-1758C9FB8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499673" cy="775792"/>
              </a:xfrm>
              <a:prstGeom prst="rect">
                <a:avLst/>
              </a:prstGeom>
              <a:blipFill>
                <a:blip r:embed="rId3"/>
                <a:stretch>
                  <a:fillRect l="-216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B27753BF-03A3-A57C-A535-8A3835DEDA3F}"/>
                  </a:ext>
                </a:extLst>
              </p:cNvPr>
              <p:cNvSpPr txBox="1"/>
              <p:nvPr/>
            </p:nvSpPr>
            <p:spPr>
              <a:xfrm>
                <a:off x="449989" y="2217555"/>
                <a:ext cx="480447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2}">
                <a:extLst>
                  <a:ext uri="{FF2B5EF4-FFF2-40B4-BE49-F238E27FC236}">
                    <a16:creationId xmlns:a16="http://schemas.microsoft.com/office/drawing/2014/main" id="{B27753BF-03A3-A57C-A535-8A3835DEDA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7555"/>
                <a:ext cx="4804473" cy="775793"/>
              </a:xfrm>
              <a:prstGeom prst="rect">
                <a:avLst/>
              </a:prstGeom>
              <a:blipFill>
                <a:blip r:embed="rId4"/>
                <a:stretch>
                  <a:fillRect l="-2030" r="-190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B11D2FAD-D86B-CE37-D89B-38580D0B1200}"/>
                  </a:ext>
                </a:extLst>
              </p:cNvPr>
              <p:cNvSpPr txBox="1"/>
              <p:nvPr/>
            </p:nvSpPr>
            <p:spPr>
              <a:xfrm>
                <a:off x="449989" y="2899736"/>
                <a:ext cx="16231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2}">
                <a:extLst>
                  <a:ext uri="{FF2B5EF4-FFF2-40B4-BE49-F238E27FC236}">
                    <a16:creationId xmlns:a16="http://schemas.microsoft.com/office/drawing/2014/main" id="{B11D2FAD-D86B-CE37-D89B-38580D0B1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99736"/>
                <a:ext cx="1623124" cy="768490"/>
              </a:xfrm>
              <a:prstGeom prst="rect">
                <a:avLst/>
              </a:prstGeom>
              <a:blipFill>
                <a:blip r:embed="rId5"/>
                <a:stretch>
                  <a:fillRect l="-6015" r="-601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CF8D1C8D-A4E0-8E7D-944A-F7FDC49F07E6}"/>
                  </a:ext>
                </a:extLst>
              </p:cNvPr>
              <p:cNvSpPr txBox="1"/>
              <p:nvPr/>
            </p:nvSpPr>
            <p:spPr>
              <a:xfrm>
                <a:off x="449989" y="3574614"/>
                <a:ext cx="10135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12}">
                <a:extLst>
                  <a:ext uri="{FF2B5EF4-FFF2-40B4-BE49-F238E27FC236}">
                    <a16:creationId xmlns:a16="http://schemas.microsoft.com/office/drawing/2014/main" id="{CF8D1C8D-A4E0-8E7D-944A-F7FDC49F07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4614"/>
                <a:ext cx="1013524" cy="728612"/>
              </a:xfrm>
              <a:prstGeom prst="rect">
                <a:avLst/>
              </a:prstGeom>
              <a:blipFill>
                <a:blip r:embed="rId6"/>
                <a:stretch>
                  <a:fillRect l="-9639" r="-963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29" name="yt_shape_11129" descr=""/>
              <p:cNvSpPr txBox="1"/>
              <p:nvPr/>
            </p:nvSpPr>
            <p:spPr>
              <a:xfrm>
                <a:off x="540000" y="900000"/>
                <a:ext cx="6588342" cy="26868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29" name="yt_shape_11129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88342" cy="2686889"/>
              </a:xfrm>
              <a:prstGeom prst="rect">
                <a:avLst/>
              </a:prstGeom>
              <a:blipFill>
                <a:blip r:embed="rId2"/>
                <a:stretch>
                  <a:fillRect l="-2870" r="-1852" b="-2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12BAC2D9-EF62-07E0-EFC1-93B97E054905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6704712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12BAC2D9-EF62-07E0-EFC1-93B97E0549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6704712" cy="769061"/>
              </a:xfrm>
              <a:prstGeom prst="rect">
                <a:avLst/>
              </a:prstGeom>
              <a:blipFill>
                <a:blip r:embed="rId3"/>
                <a:stretch>
                  <a:fillRect l="-1455" r="-136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 descr="">
                <a:extLst>
                  <a:ext uri="{FF2B5EF4-FFF2-40B4-BE49-F238E27FC236}">
                    <a16:creationId xmlns:a16="http://schemas.microsoft.com/office/drawing/2014/main" id="{2FE2162C-32A1-14CC-7285-05B9D8EC3E23}"/>
                  </a:ext>
                </a:extLst>
              </p:cNvPr>
              <p:cNvSpPr txBox="1"/>
              <p:nvPr/>
            </p:nvSpPr>
            <p:spPr>
              <a:xfrm>
                <a:off x="449989" y="2204093"/>
                <a:ext cx="1927924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 descr="{'rangeId': 13}">
                <a:extLst>
                  <a:ext uri="{FF2B5EF4-FFF2-40B4-BE49-F238E27FC236}">
                    <a16:creationId xmlns:a16="http://schemas.microsoft.com/office/drawing/2014/main" id="{2FE2162C-32A1-14CC-7285-05B9D8EC3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093"/>
                <a:ext cx="1927924" cy="768046"/>
              </a:xfrm>
              <a:prstGeom prst="rect">
                <a:avLst/>
              </a:prstGeom>
              <a:blipFill>
                <a:blip r:embed="rId4"/>
                <a:stretch>
                  <a:fillRect l="-5063" r="-50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 descr="">
                <a:extLst>
                  <a:ext uri="{FF2B5EF4-FFF2-40B4-BE49-F238E27FC236}">
                    <a16:creationId xmlns:a16="http://schemas.microsoft.com/office/drawing/2014/main" id="{B38BC707-26EF-5460-BDFE-23F64DB371BE}"/>
                  </a:ext>
                </a:extLst>
              </p:cNvPr>
              <p:cNvSpPr txBox="1"/>
              <p:nvPr/>
            </p:nvSpPr>
            <p:spPr>
              <a:xfrm>
                <a:off x="449989" y="2878527"/>
                <a:ext cx="861124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B38BC707-26EF-5460-BDFE-23F64DB37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8527"/>
                <a:ext cx="861124" cy="729183"/>
              </a:xfrm>
              <a:prstGeom prst="rect">
                <a:avLst/>
              </a:prstGeom>
              <a:blipFill>
                <a:blip r:embed="rId5"/>
                <a:stretch>
                  <a:fillRect l="-11348" r="-11348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33" name="yt_shape_11133" descr=""/>
          <p:cNvSpPr txBox="1"/>
          <p:nvPr/>
        </p:nvSpPr>
        <p:spPr>
          <a:xfrm>
            <a:off x="540000" y="900000"/>
            <a:ext cx="2216954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凑整法</a:t>
            </a:r>
          </a:p>
        </p:txBody>
      </p:sp>
      <p:sp>
        <p:nvSpPr>
          <p:cNvPr id="11134" name="yt_shape_11134" descr="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135" name="yt_shape_11135" descr=""/>
              <p:cNvSpPr txBox="1"/>
              <p:nvPr/>
            </p:nvSpPr>
            <p:spPr>
              <a:xfrm>
                <a:off x="540000" y="1868737"/>
                <a:ext cx="645369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>
          <p:sp>
            <p:nvSpPr>
              <p:cNvPr id="11135" name="yt_shape_11135" descr="{&quot;rangeId&quot;:1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453690" cy="638893"/>
              </a:xfrm>
              <a:prstGeom prst="rect">
                <a:avLst/>
              </a:prstGeom>
              <a:blipFill>
                <a:blip r:embed="rId2"/>
                <a:stretch>
                  <a:fillRect l="-2930" r="-1890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37" name="yt_shape_11137" descr=""/>
              <p:cNvSpPr txBox="1"/>
              <p:nvPr/>
            </p:nvSpPr>
            <p:spPr>
              <a:xfrm>
                <a:off x="540000" y="2558418"/>
                <a:ext cx="5684248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37" name="yt_shape_11137" descr="{&quot;rangeId&quot;:1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58418"/>
                <a:ext cx="5684248" cy="1586653"/>
              </a:xfrm>
              <a:prstGeom prst="rect">
                <a:avLst/>
              </a:prstGeom>
              <a:blipFill>
                <a:blip r:embed="rId3"/>
                <a:stretch>
                  <a:fillRect l="-3326" r="-2253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139" name="yt_shape_11139" descr=""/>
              <p:cNvSpPr txBox="1"/>
              <p:nvPr/>
            </p:nvSpPr>
            <p:spPr>
              <a:xfrm>
                <a:off x="540000" y="4195859"/>
                <a:ext cx="8064708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>
          <p:sp>
            <p:nvSpPr>
              <p:cNvPr id="11139" name="yt_shape_11139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5859"/>
                <a:ext cx="8064708" cy="642163"/>
              </a:xfrm>
              <a:prstGeom prst="rect">
                <a:avLst/>
              </a:prstGeom>
              <a:blipFill>
                <a:blip r:embed="rId4"/>
                <a:stretch>
                  <a:fillRect l="-2343" r="-1285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141" name="yt_shape_11141" descr=""/>
              <p:cNvSpPr txBox="1"/>
              <p:nvPr/>
            </p:nvSpPr>
            <p:spPr>
              <a:xfrm>
                <a:off x="540000" y="4888810"/>
                <a:ext cx="7603043" cy="15901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41" name="yt_shape_11141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88810"/>
                <a:ext cx="7603043" cy="1590115"/>
              </a:xfrm>
              <a:prstGeom prst="rect">
                <a:avLst/>
              </a:prstGeom>
              <a:blipFill>
                <a:blip r:embed="rId5"/>
                <a:stretch>
                  <a:fillRect l="-2486" r="-1443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668670">
            <a:extLst>
              <a:ext uri="{FF2B5EF4-FFF2-40B4-BE49-F238E27FC236}">
                <a16:creationId xmlns:a16="http://schemas.microsoft.com/office/drawing/2014/main" id="{458B5B4D-E59D-F782-ECD8-E54F9AD8FF1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 descr="">
                <a:extLst>
                  <a:ext uri="{FF2B5EF4-FFF2-40B4-BE49-F238E27FC236}">
                    <a16:creationId xmlns:a16="http://schemas.microsoft.com/office/drawing/2014/main" id="{B3D6C5BF-E8A4-E3F4-3320-2766FEF71166}"/>
                  </a:ext>
                </a:extLst>
              </p:cNvPr>
              <p:cNvSpPr txBox="1"/>
              <p:nvPr/>
            </p:nvSpPr>
            <p:spPr>
              <a:xfrm>
                <a:off x="449989" y="2511612"/>
                <a:ext cx="5809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B3D6C5BF-E8A4-E3F4-3320-2766FEF711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1612"/>
                <a:ext cx="5809361" cy="765061"/>
              </a:xfrm>
              <a:prstGeom prst="rect">
                <a:avLst/>
              </a:prstGeom>
              <a:blipFill>
                <a:blip r:embed="rId7"/>
                <a:stretch>
                  <a:fillRect l="-1679" r="-15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DA21C058-4B59-FE0A-2C80-0AD6C69F9CCD}"/>
              </a:ext>
            </a:extLst>
          </p:cNvPr>
          <p:cNvSpPr txBox="1"/>
          <p:nvPr/>
        </p:nvSpPr>
        <p:spPr>
          <a:xfrm>
            <a:off x="449989" y="3183061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 descr="">
            <a:extLst>
              <a:ext uri="{FF2B5EF4-FFF2-40B4-BE49-F238E27FC236}">
                <a16:creationId xmlns:a16="http://schemas.microsoft.com/office/drawing/2014/main" id="{61B8E98F-9D4E-283F-EEB8-EEA9E457DB49}"/>
              </a:ext>
            </a:extLst>
          </p:cNvPr>
          <p:cNvSpPr txBox="1"/>
          <p:nvPr/>
        </p:nvSpPr>
        <p:spPr>
          <a:xfrm>
            <a:off x="449989" y="3658549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40890F5A-3F9D-BADC-E018-C4FBE90B3B07}"/>
                  </a:ext>
                </a:extLst>
              </p:cNvPr>
              <p:cNvSpPr txBox="1"/>
              <p:nvPr/>
            </p:nvSpPr>
            <p:spPr>
              <a:xfrm>
                <a:off x="449989" y="4842004"/>
                <a:ext cx="77095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20, 'mathAnswerShape': 1}">
                <a:extLst>
                  <a:ext uri="{FF2B5EF4-FFF2-40B4-BE49-F238E27FC236}">
                    <a16:creationId xmlns:a16="http://schemas.microsoft.com/office/drawing/2014/main" id="{40890F5A-3F9D-BADC-E018-C4FBE90B3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2004"/>
                <a:ext cx="7709598" cy="768490"/>
              </a:xfrm>
              <a:prstGeom prst="rect">
                <a:avLst/>
              </a:prstGeom>
              <a:blipFill>
                <a:blip r:embed="rId8"/>
                <a:stretch>
                  <a:fillRect l="-1265" r="-118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56BD1CDE-A205-2A4F-BD80-F96B44562A79}"/>
              </a:ext>
            </a:extLst>
          </p:cNvPr>
          <p:cNvSpPr txBox="1"/>
          <p:nvPr/>
        </p:nvSpPr>
        <p:spPr>
          <a:xfrm>
            <a:off x="449989" y="5516882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92F96701-D70C-828C-D629-AE6D5FF6ECF6}"/>
              </a:ext>
            </a:extLst>
          </p:cNvPr>
          <p:cNvSpPr txBox="1"/>
          <p:nvPr/>
        </p:nvSpPr>
        <p:spPr>
          <a:xfrm>
            <a:off x="449989" y="599237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mc="http://schemas.openxmlformats.org/markup-compatibility/2006" xmlns:a14="http://schemas.microsoft.com/office/drawing/2010/main" xmlns:a16="http://schemas.microsoft.com/office/drawing/2014/main"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143" name="yt_shape_11143" descr=""/>
              <p:cNvSpPr txBox="1"/>
              <p:nvPr/>
            </p:nvSpPr>
            <p:spPr>
              <a:xfrm>
                <a:off x="540000" y="900000"/>
                <a:ext cx="7619394" cy="49032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3]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xmlns:a="http://schemas.openxmlformats.org/drawingml/2006/main"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xmlns:a="http://schemas.openxmlformats.org/drawingml/2006/main"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num>
                          <m:den>
                            <m:r>
                              <a:rPr xmlns:a="http://schemas.openxmlformats.org/drawingml/2006/main"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143" name="yt_shape_11143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19394" cy="4903265"/>
              </a:xfrm>
              <a:prstGeom prst="rect">
                <a:avLst/>
              </a:prstGeom>
              <a:blipFill>
                <a:blip r:embed="rId2"/>
                <a:stretch>
                  <a:fillRect l="-2482" t="-1119" r="-1521" b="-2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 descr="">
            <a:extLst>
              <a:ext uri="{FF2B5EF4-FFF2-40B4-BE49-F238E27FC236}">
                <a16:creationId xmlns:a16="http://schemas.microsoft.com/office/drawing/2014/main" id="{EFA6593A-F900-840D-5904-78EC71DB3026}"/>
              </a:ext>
            </a:extLst>
          </p:cNvPr>
          <p:cNvSpPr txBox="1"/>
          <p:nvPr/>
        </p:nvSpPr>
        <p:spPr>
          <a:xfrm>
            <a:off x="449989" y="1328682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 descr="">
            <a:extLst>
              <a:ext uri="{FF2B5EF4-FFF2-40B4-BE49-F238E27FC236}">
                <a16:creationId xmlns:a16="http://schemas.microsoft.com/office/drawing/2014/main" id="{61128834-8464-272A-6CE8-04A0267D9321}"/>
              </a:ext>
            </a:extLst>
          </p:cNvPr>
          <p:cNvSpPr txBox="1"/>
          <p:nvPr/>
        </p:nvSpPr>
        <p:spPr>
          <a:xfrm>
            <a:off x="4499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 descr="">
            <a:extLst>
              <a:ext uri="{FF2B5EF4-FFF2-40B4-BE49-F238E27FC236}">
                <a16:creationId xmlns:a16="http://schemas.microsoft.com/office/drawing/2014/main" id="{B8BE3EDC-F786-BDDF-1035-4AC49DA87E4F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 descr="">
                <a:extLst>
                  <a:ext uri="{FF2B5EF4-FFF2-40B4-BE49-F238E27FC236}">
                    <a16:creationId xmlns:a16="http://schemas.microsoft.com/office/drawing/2014/main" id="{817CF183-83A2-AAEE-1C80-6FDB045F5246}"/>
                  </a:ext>
                </a:extLst>
              </p:cNvPr>
              <p:cNvSpPr txBox="1"/>
              <p:nvPr/>
            </p:nvSpPr>
            <p:spPr>
              <a:xfrm>
                <a:off x="449989" y="3463236"/>
                <a:ext cx="6266561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817CF183-83A2-AAEE-1C80-6FDB045F52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3236"/>
                <a:ext cx="6266561" cy="766585"/>
              </a:xfrm>
              <a:prstGeom prst="rect">
                <a:avLst/>
              </a:prstGeom>
              <a:blipFill>
                <a:blip r:embed="rId3"/>
                <a:stretch>
                  <a:fillRect l="-1556" b="-39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 descr="">
                <a:extLst>
                  <a:ext uri="{FF2B5EF4-FFF2-40B4-BE49-F238E27FC236}">
                    <a16:creationId xmlns:a16="http://schemas.microsoft.com/office/drawing/2014/main" id="{163035E4-102E-9846-DEDF-0979D1AA4533}"/>
                  </a:ext>
                </a:extLst>
              </p:cNvPr>
              <p:cNvSpPr txBox="1"/>
              <p:nvPr/>
            </p:nvSpPr>
            <p:spPr>
              <a:xfrm>
                <a:off x="449989" y="4136208"/>
                <a:ext cx="6876162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xmlns:a="http://schemas.openxmlformats.org/drawingml/2006/main"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163035E4-102E-9846-DEDF-0979D1AA45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36208"/>
                <a:ext cx="6876162" cy="766585"/>
              </a:xfrm>
              <a:prstGeom prst="rect">
                <a:avLst/>
              </a:prstGeom>
              <a:blipFill>
                <a:blip r:embed="rId4"/>
                <a:stretch>
                  <a:fillRect l="-1418" r="-1330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 descr="">
            <a:extLst>
              <a:ext uri="{FF2B5EF4-FFF2-40B4-BE49-F238E27FC236}">
                <a16:creationId xmlns:a16="http://schemas.microsoft.com/office/drawing/2014/main" id="{B6A254AD-7958-5E03-DB30-524B1521BF29}"/>
              </a:ext>
            </a:extLst>
          </p:cNvPr>
          <p:cNvSpPr txBox="1"/>
          <p:nvPr/>
        </p:nvSpPr>
        <p:spPr>
          <a:xfrm>
            <a:off x="449989" y="4809181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 descr="">
            <a:extLst>
              <a:ext uri="{FF2B5EF4-FFF2-40B4-BE49-F238E27FC236}">
                <a16:creationId xmlns:a16="http://schemas.microsoft.com/office/drawing/2014/main" id="{CEBE2C43-1B3C-0D13-1D94-BEB8AF97B851}"/>
              </a:ext>
            </a:extLst>
          </p:cNvPr>
          <p:cNvSpPr txBox="1"/>
          <p:nvPr/>
        </p:nvSpPr>
        <p:spPr>
          <a:xfrm>
            <a:off x="449989" y="5284669"/>
            <a:ext cx="13992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1335</Words>
  <Application>Microsoft Office PowerPoint</Application>
  <PresentationFormat>宽屏</PresentationFormat>
  <Paragraphs>134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课 件</cp:lastModifiedBy>
  <cp:revision>5</cp:revision>
  <dcterms:created xsi:type="dcterms:W3CDTF">2024-07-28T05:44:51Z</dcterms:created>
  <dcterms:modified xsi:type="dcterms:W3CDTF">2024-07-28T06:01:39Z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