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302" r:id="rId2"/>
    <p:sldId id="359" r:id="rId3"/>
    <p:sldId id="357" r:id="rId4"/>
    <p:sldId id="355" r:id="rId5"/>
    <p:sldId id="354" r:id="rId6"/>
    <p:sldId id="353" r:id="rId7"/>
    <p:sldId id="351" r:id="rId8"/>
    <p:sldId id="349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0" r:id="rId25"/>
    <p:sldId id="329" r:id="rId26"/>
    <p:sldId id="328" r:id="rId27"/>
    <p:sldId id="326" r:id="rId28"/>
    <p:sldId id="325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4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951D28-F175-42CA-94B5-0C28D8BA2ED1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24393C-A7F1-485E-A4E1-42B243D3E6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9875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24393C-A7F1-485E-A4E1-42B243D3E6B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462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FC0CBA3-8CAE-17A9-97BD-56B6EF22B3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18730" y="2819172"/>
            <a:ext cx="8554541" cy="12196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9ED588-DD32-A200-E98A-D1FCACE191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28F17A-A33E-3E2D-4655-67E988E03E48}"/>
              </a:ext>
            </a:extLst>
          </p:cNvPr>
          <p:cNvSpPr/>
          <p:nvPr/>
        </p:nvSpPr>
        <p:spPr bwMode="white">
          <a:xfrm>
            <a:off x="2462857" y="2356230"/>
            <a:ext cx="266666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54AFF0-0A09-451B-BFEE-FD44FCFABE1E}"/>
              </a:ext>
            </a:extLst>
          </p:cNvPr>
          <p:cNvSpPr/>
          <p:nvPr/>
        </p:nvSpPr>
        <p:spPr bwMode="white">
          <a:xfrm>
            <a:off x="5234285" y="3855017"/>
            <a:ext cx="1028571" cy="286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73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0F2DB-BADD-99E2-EB1C-4B7DDE011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7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956811-727B-528B-DCFF-09F89F78089C}"/>
              </a:ext>
            </a:extLst>
          </p:cNvPr>
          <p:cNvSpPr/>
          <p:nvPr/>
        </p:nvSpPr>
        <p:spPr bwMode="white">
          <a:xfrm>
            <a:off x="6853333" y="2726794"/>
            <a:ext cx="1361904" cy="29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333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36189-0DF5-1267-17EF-384850D0E3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8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21C8F4-893F-D4DA-444C-5CD8732EB7F8}"/>
              </a:ext>
            </a:extLst>
          </p:cNvPr>
          <p:cNvSpPr/>
          <p:nvPr/>
        </p:nvSpPr>
        <p:spPr bwMode="white">
          <a:xfrm>
            <a:off x="1300952" y="3157067"/>
            <a:ext cx="6857142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985908-5E15-9B4E-8094-50E86A565839}"/>
              </a:ext>
            </a:extLst>
          </p:cNvPr>
          <p:cNvSpPr/>
          <p:nvPr/>
        </p:nvSpPr>
        <p:spPr bwMode="white">
          <a:xfrm>
            <a:off x="2558095" y="3758198"/>
            <a:ext cx="1952380" cy="30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063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51261-421D-56C3-B73D-EDB375BCE5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C3F0FC-740B-2049-6B2C-28918BDDECD2}"/>
              </a:ext>
            </a:extLst>
          </p:cNvPr>
          <p:cNvSpPr/>
          <p:nvPr/>
        </p:nvSpPr>
        <p:spPr bwMode="white">
          <a:xfrm>
            <a:off x="700109" y="2619608"/>
            <a:ext cx="6857142" cy="449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02ABD6-DEE5-2C26-73EA-CE1DD765EE61}"/>
              </a:ext>
            </a:extLst>
          </p:cNvPr>
          <p:cNvSpPr/>
          <p:nvPr/>
        </p:nvSpPr>
        <p:spPr bwMode="white">
          <a:xfrm>
            <a:off x="1919535" y="3204323"/>
            <a:ext cx="2520281" cy="44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698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1C9EB-F147-2BE9-77FF-5C6F13E145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F1AEA-21D0-113E-1D90-F0C9553335DC}"/>
              </a:ext>
            </a:extLst>
          </p:cNvPr>
          <p:cNvSpPr/>
          <p:nvPr/>
        </p:nvSpPr>
        <p:spPr bwMode="white">
          <a:xfrm>
            <a:off x="681904" y="2448704"/>
            <a:ext cx="4990476" cy="323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8B112-3D75-6AEE-B19A-8614071206A8}"/>
              </a:ext>
            </a:extLst>
          </p:cNvPr>
          <p:cNvSpPr/>
          <p:nvPr/>
        </p:nvSpPr>
        <p:spPr bwMode="white">
          <a:xfrm>
            <a:off x="1967619" y="3067967"/>
            <a:ext cx="1761904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813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6402FD-ADD0-6E1D-10BA-8C814A05A1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0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59BDBF-4FF4-116A-F956-38A1B553CCF9}"/>
              </a:ext>
            </a:extLst>
          </p:cNvPr>
          <p:cNvSpPr/>
          <p:nvPr/>
        </p:nvSpPr>
        <p:spPr bwMode="white">
          <a:xfrm>
            <a:off x="1300952" y="4615899"/>
            <a:ext cx="2028571" cy="305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3035B-D1C9-6418-9F33-0EC369771CDE}"/>
              </a:ext>
            </a:extLst>
          </p:cNvPr>
          <p:cNvSpPr/>
          <p:nvPr/>
        </p:nvSpPr>
        <p:spPr bwMode="white">
          <a:xfrm>
            <a:off x="1320000" y="5216856"/>
            <a:ext cx="2447619" cy="2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A6206F-1B7A-6CC3-95FF-7F60CA4FAD4A}"/>
              </a:ext>
            </a:extLst>
          </p:cNvPr>
          <p:cNvSpPr/>
          <p:nvPr/>
        </p:nvSpPr>
        <p:spPr bwMode="white">
          <a:xfrm>
            <a:off x="1320000" y="5808275"/>
            <a:ext cx="3895238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03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228EBC-1D9A-F0AD-3D4C-1D4968D736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89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287077-3FDC-31D9-7875-F840C1B73DA6}"/>
              </a:ext>
            </a:extLst>
          </p:cNvPr>
          <p:cNvSpPr/>
          <p:nvPr/>
        </p:nvSpPr>
        <p:spPr bwMode="white">
          <a:xfrm>
            <a:off x="2891428" y="2868406"/>
            <a:ext cx="161904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617DC8-C40C-65DA-E98C-031CFD439B62}"/>
              </a:ext>
            </a:extLst>
          </p:cNvPr>
          <p:cNvSpPr/>
          <p:nvPr/>
        </p:nvSpPr>
        <p:spPr bwMode="white">
          <a:xfrm>
            <a:off x="4615238" y="2868406"/>
            <a:ext cx="247619" cy="2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090C15-FDBA-1757-74FF-89BDE33CF488}"/>
              </a:ext>
            </a:extLst>
          </p:cNvPr>
          <p:cNvSpPr/>
          <p:nvPr/>
        </p:nvSpPr>
        <p:spPr bwMode="white">
          <a:xfrm>
            <a:off x="6367619" y="2868406"/>
            <a:ext cx="238095" cy="27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0FEFE37-293C-75ED-5EC7-8489E5AB1F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18" b="39125"/>
          <a:stretch/>
        </p:blipFill>
        <p:spPr>
          <a:xfrm>
            <a:off x="1309560" y="4572400"/>
            <a:ext cx="9264432" cy="1952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71DCB2-19E7-D930-40ED-091755E1F070}"/>
              </a:ext>
            </a:extLst>
          </p:cNvPr>
          <p:cNvSpPr/>
          <p:nvPr/>
        </p:nvSpPr>
        <p:spPr bwMode="white">
          <a:xfrm>
            <a:off x="1271464" y="4772906"/>
            <a:ext cx="4828571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67B726-5F6B-7BAE-753B-0E2FEBCFEA04}"/>
              </a:ext>
            </a:extLst>
          </p:cNvPr>
          <p:cNvSpPr/>
          <p:nvPr/>
        </p:nvSpPr>
        <p:spPr bwMode="white">
          <a:xfrm>
            <a:off x="1271464" y="5393519"/>
            <a:ext cx="2514285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BD13744-E020-3FEA-F9B7-5F1AF28CE26D}"/>
              </a:ext>
            </a:extLst>
          </p:cNvPr>
          <p:cNvSpPr/>
          <p:nvPr/>
        </p:nvSpPr>
        <p:spPr bwMode="white">
          <a:xfrm>
            <a:off x="1271464" y="6023681"/>
            <a:ext cx="9171428" cy="3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56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1046CD-E1DB-1525-A7D9-5651E4F729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6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5095D6-80C1-A851-ED64-F4305D0D051E}"/>
              </a:ext>
            </a:extLst>
          </p:cNvPr>
          <p:cNvSpPr/>
          <p:nvPr/>
        </p:nvSpPr>
        <p:spPr bwMode="white">
          <a:xfrm>
            <a:off x="1271464" y="2492896"/>
            <a:ext cx="64087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2C3E72-84D3-6E94-13FA-2D52765C0776}"/>
              </a:ext>
            </a:extLst>
          </p:cNvPr>
          <p:cNvSpPr/>
          <p:nvPr/>
        </p:nvSpPr>
        <p:spPr bwMode="white">
          <a:xfrm>
            <a:off x="2567608" y="3140968"/>
            <a:ext cx="4536504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953E8E-AAEF-1B99-1E06-C03BAD93E5AB}"/>
              </a:ext>
            </a:extLst>
          </p:cNvPr>
          <p:cNvSpPr/>
          <p:nvPr/>
        </p:nvSpPr>
        <p:spPr bwMode="white">
          <a:xfrm>
            <a:off x="2567608" y="3750652"/>
            <a:ext cx="1296144" cy="39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F5102F3-787C-6C95-A474-39F34C05B043}"/>
              </a:ext>
            </a:extLst>
          </p:cNvPr>
          <p:cNvSpPr/>
          <p:nvPr/>
        </p:nvSpPr>
        <p:spPr bwMode="white">
          <a:xfrm>
            <a:off x="1127448" y="4271517"/>
            <a:ext cx="51845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49FFC3D-49CA-15AE-27B3-DD4E08E5C20A}"/>
              </a:ext>
            </a:extLst>
          </p:cNvPr>
          <p:cNvSpPr/>
          <p:nvPr/>
        </p:nvSpPr>
        <p:spPr bwMode="white">
          <a:xfrm>
            <a:off x="1343472" y="4881208"/>
            <a:ext cx="38164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837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1EE55B-3C00-F9D9-C340-531A850E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2F506B-0E03-AE86-AA54-329596A884A0}"/>
              </a:ext>
            </a:extLst>
          </p:cNvPr>
          <p:cNvSpPr/>
          <p:nvPr/>
        </p:nvSpPr>
        <p:spPr bwMode="white">
          <a:xfrm>
            <a:off x="648104" y="1124744"/>
            <a:ext cx="3552380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D95A993-9CEA-2704-F07C-A74DFA308C2B}"/>
              </a:ext>
            </a:extLst>
          </p:cNvPr>
          <p:cNvSpPr/>
          <p:nvPr/>
        </p:nvSpPr>
        <p:spPr bwMode="white">
          <a:xfrm>
            <a:off x="648104" y="1772816"/>
            <a:ext cx="3552380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FD27D9-72E2-3B0B-6F25-EC418F754C64}"/>
              </a:ext>
            </a:extLst>
          </p:cNvPr>
          <p:cNvSpPr/>
          <p:nvPr/>
        </p:nvSpPr>
        <p:spPr bwMode="white">
          <a:xfrm>
            <a:off x="648104" y="2364378"/>
            <a:ext cx="3552380" cy="30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18BD88B-EBA7-2B35-3CCD-F13B83F264AA}"/>
              </a:ext>
            </a:extLst>
          </p:cNvPr>
          <p:cNvSpPr/>
          <p:nvPr/>
        </p:nvSpPr>
        <p:spPr bwMode="white">
          <a:xfrm>
            <a:off x="648104" y="2955940"/>
            <a:ext cx="4295768" cy="47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5876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48198F-6601-6BA3-3FEF-9E154F7D5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0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E5384-BA69-1D7F-4345-12F8AF466352}"/>
              </a:ext>
            </a:extLst>
          </p:cNvPr>
          <p:cNvSpPr/>
          <p:nvPr/>
        </p:nvSpPr>
        <p:spPr bwMode="white">
          <a:xfrm>
            <a:off x="1310476" y="4572844"/>
            <a:ext cx="5571428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A119AA-7CE1-20A3-3D5E-573D07B5203B}"/>
              </a:ext>
            </a:extLst>
          </p:cNvPr>
          <p:cNvSpPr/>
          <p:nvPr/>
        </p:nvSpPr>
        <p:spPr bwMode="white">
          <a:xfrm>
            <a:off x="1320000" y="5182511"/>
            <a:ext cx="4809523" cy="31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6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8371A-0AB4-7D6E-C280-A1C8DE0A9C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2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561A2-67A1-5D8C-6833-4AAD1A722144}"/>
              </a:ext>
            </a:extLst>
          </p:cNvPr>
          <p:cNvSpPr/>
          <p:nvPr/>
        </p:nvSpPr>
        <p:spPr bwMode="white">
          <a:xfrm>
            <a:off x="10196190" y="1182413"/>
            <a:ext cx="333333" cy="28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4C23BB-40A8-51F1-9A4A-1E51FC1B97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0556"/>
            <a:ext cx="10800000" cy="1760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596D7F-ED04-4009-6BF3-3B818DF57C48}"/>
              </a:ext>
            </a:extLst>
          </p:cNvPr>
          <p:cNvSpPr/>
          <p:nvPr/>
        </p:nvSpPr>
        <p:spPr bwMode="white">
          <a:xfrm>
            <a:off x="10056440" y="3429000"/>
            <a:ext cx="473083" cy="430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81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04FCD-2FAC-0CD8-D1A9-DE536782FD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7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369890-28D8-3A12-2BE4-3246D524B0A0}"/>
              </a:ext>
            </a:extLst>
          </p:cNvPr>
          <p:cNvSpPr/>
          <p:nvPr/>
        </p:nvSpPr>
        <p:spPr bwMode="white">
          <a:xfrm>
            <a:off x="681904" y="1201251"/>
            <a:ext cx="8666666" cy="29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2FDC46-7C02-BB23-8D3D-532AB2CBE458}"/>
              </a:ext>
            </a:extLst>
          </p:cNvPr>
          <p:cNvSpPr/>
          <p:nvPr/>
        </p:nvSpPr>
        <p:spPr bwMode="white">
          <a:xfrm>
            <a:off x="681904" y="1822140"/>
            <a:ext cx="3476190" cy="30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279FA9-A8FB-7776-88A7-E6415C6D9531}"/>
              </a:ext>
            </a:extLst>
          </p:cNvPr>
          <p:cNvSpPr/>
          <p:nvPr/>
        </p:nvSpPr>
        <p:spPr bwMode="white">
          <a:xfrm>
            <a:off x="681904" y="2443029"/>
            <a:ext cx="5019047" cy="30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14F0BA-8DC1-A6C2-9C50-962DC1270D1D}"/>
              </a:ext>
            </a:extLst>
          </p:cNvPr>
          <p:cNvSpPr/>
          <p:nvPr/>
        </p:nvSpPr>
        <p:spPr bwMode="white">
          <a:xfrm>
            <a:off x="681904" y="3054366"/>
            <a:ext cx="5019047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2231C8-9B3D-B708-0B71-E6CD50DF56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114" t="59796" r="2883"/>
          <a:stretch/>
        </p:blipFill>
        <p:spPr>
          <a:xfrm>
            <a:off x="6960096" y="1931578"/>
            <a:ext cx="3024336" cy="1857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1485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BDB1FA-0C2E-11CA-7404-FA45AC9D5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7473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D84517-D817-87F3-CBBA-6A3291C754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EA6745-F35D-3D71-81AD-994D410F4BEA}"/>
              </a:ext>
            </a:extLst>
          </p:cNvPr>
          <p:cNvSpPr/>
          <p:nvPr/>
        </p:nvSpPr>
        <p:spPr bwMode="white">
          <a:xfrm>
            <a:off x="681904" y="2420582"/>
            <a:ext cx="5361904" cy="324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D538E9-7826-B1B8-5EC5-9D78C4C10FC9}"/>
              </a:ext>
            </a:extLst>
          </p:cNvPr>
          <p:cNvSpPr/>
          <p:nvPr/>
        </p:nvSpPr>
        <p:spPr bwMode="white">
          <a:xfrm>
            <a:off x="681904" y="3059101"/>
            <a:ext cx="5733333" cy="295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5915F72-0AEB-C0C5-D170-AA6332DAFC2F}"/>
              </a:ext>
            </a:extLst>
          </p:cNvPr>
          <p:cNvSpPr/>
          <p:nvPr/>
        </p:nvSpPr>
        <p:spPr bwMode="white">
          <a:xfrm>
            <a:off x="681904" y="3640440"/>
            <a:ext cx="4323809" cy="33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6331C7-6200-7C75-1152-CDFED272B200}"/>
              </a:ext>
            </a:extLst>
          </p:cNvPr>
          <p:cNvSpPr/>
          <p:nvPr/>
        </p:nvSpPr>
        <p:spPr bwMode="white">
          <a:xfrm>
            <a:off x="681904" y="4278960"/>
            <a:ext cx="6038095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5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5B03C3-5643-93D6-86E5-16E614AEDD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3A77E4-A5BF-32FA-5094-D82B0EB21A28}"/>
              </a:ext>
            </a:extLst>
          </p:cNvPr>
          <p:cNvSpPr/>
          <p:nvPr/>
        </p:nvSpPr>
        <p:spPr bwMode="white">
          <a:xfrm>
            <a:off x="681904" y="1076770"/>
            <a:ext cx="2619047" cy="30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7ACAC-CE63-1EC0-1AA5-7A0F367FE980}"/>
              </a:ext>
            </a:extLst>
          </p:cNvPr>
          <p:cNvSpPr/>
          <p:nvPr/>
        </p:nvSpPr>
        <p:spPr bwMode="white">
          <a:xfrm>
            <a:off x="681904" y="1667293"/>
            <a:ext cx="8114285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56C75-845D-3BCC-27A4-BA070219ABB8}"/>
              </a:ext>
            </a:extLst>
          </p:cNvPr>
          <p:cNvSpPr/>
          <p:nvPr/>
        </p:nvSpPr>
        <p:spPr bwMode="white">
          <a:xfrm>
            <a:off x="681904" y="2276865"/>
            <a:ext cx="8247619" cy="333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DDBFEC-866D-5A36-04F8-A1E2866A486B}"/>
              </a:ext>
            </a:extLst>
          </p:cNvPr>
          <p:cNvSpPr/>
          <p:nvPr/>
        </p:nvSpPr>
        <p:spPr bwMode="white">
          <a:xfrm>
            <a:off x="681904" y="2915011"/>
            <a:ext cx="2352380" cy="28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97F657-C10F-55E7-00E8-9F8725D6DCB7}"/>
              </a:ext>
            </a:extLst>
          </p:cNvPr>
          <p:cNvSpPr/>
          <p:nvPr/>
        </p:nvSpPr>
        <p:spPr bwMode="white">
          <a:xfrm>
            <a:off x="681904" y="3505534"/>
            <a:ext cx="3942857" cy="32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82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226B8-4E02-49E9-945C-ED1C7D3B4E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89287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FE115A-9DDE-A41F-46B0-4AEE654A87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264573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71735B-B7FA-B9ED-F30E-6BF38199C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3C3777-4184-9120-E6EB-A89900EBCED2}"/>
              </a:ext>
            </a:extLst>
          </p:cNvPr>
          <p:cNvSpPr/>
          <p:nvPr/>
        </p:nvSpPr>
        <p:spPr bwMode="white">
          <a:xfrm>
            <a:off x="681904" y="1181614"/>
            <a:ext cx="9374536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12A2F9-58D1-7C0C-75C7-226F478877AC}"/>
              </a:ext>
            </a:extLst>
          </p:cNvPr>
          <p:cNvSpPr/>
          <p:nvPr/>
        </p:nvSpPr>
        <p:spPr bwMode="white">
          <a:xfrm>
            <a:off x="681904" y="1791402"/>
            <a:ext cx="5533333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78E945-7DFA-6406-1C77-1755E181FADB}"/>
              </a:ext>
            </a:extLst>
          </p:cNvPr>
          <p:cNvSpPr/>
          <p:nvPr/>
        </p:nvSpPr>
        <p:spPr bwMode="white">
          <a:xfrm>
            <a:off x="681904" y="2410718"/>
            <a:ext cx="3600000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79E8FD8-FFB7-D9A7-53B0-6ECBFA15370D}"/>
              </a:ext>
            </a:extLst>
          </p:cNvPr>
          <p:cNvSpPr/>
          <p:nvPr/>
        </p:nvSpPr>
        <p:spPr bwMode="white">
          <a:xfrm>
            <a:off x="681904" y="3039562"/>
            <a:ext cx="5580952" cy="304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332BC2-D72F-8A5D-48BA-5713E90EBD77}"/>
              </a:ext>
            </a:extLst>
          </p:cNvPr>
          <p:cNvSpPr/>
          <p:nvPr/>
        </p:nvSpPr>
        <p:spPr bwMode="white">
          <a:xfrm>
            <a:off x="681904" y="3658878"/>
            <a:ext cx="5028571" cy="32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738ED9-6952-881E-2432-F1415DCC721E}"/>
              </a:ext>
            </a:extLst>
          </p:cNvPr>
          <p:cNvSpPr/>
          <p:nvPr/>
        </p:nvSpPr>
        <p:spPr bwMode="white">
          <a:xfrm>
            <a:off x="681904" y="4287721"/>
            <a:ext cx="3866666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8FD633-978F-ECEE-A058-203C51D118E6}"/>
              </a:ext>
            </a:extLst>
          </p:cNvPr>
          <p:cNvSpPr/>
          <p:nvPr/>
        </p:nvSpPr>
        <p:spPr bwMode="white">
          <a:xfrm>
            <a:off x="681904" y="4907037"/>
            <a:ext cx="2580952" cy="31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75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65BA0F-3A02-1ADE-D21E-1ABA43A0A9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21275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57206-14A3-DC2A-4B21-33803AC70E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40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D20F083-325E-ABB2-7331-C427095C097D}"/>
              </a:ext>
            </a:extLst>
          </p:cNvPr>
          <p:cNvSpPr/>
          <p:nvPr/>
        </p:nvSpPr>
        <p:spPr bwMode="white">
          <a:xfrm>
            <a:off x="407368" y="1124744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F376FC-ABDA-7A61-2C64-E8C7B4110E53}"/>
              </a:ext>
            </a:extLst>
          </p:cNvPr>
          <p:cNvSpPr/>
          <p:nvPr/>
        </p:nvSpPr>
        <p:spPr bwMode="white">
          <a:xfrm>
            <a:off x="377404" y="2132856"/>
            <a:ext cx="69127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22D5FAA9-705E-3F49-E078-5A07D50CB302}"/>
              </a:ext>
            </a:extLst>
          </p:cNvPr>
          <p:cNvSpPr/>
          <p:nvPr/>
        </p:nvSpPr>
        <p:spPr bwMode="white">
          <a:xfrm>
            <a:off x="720000" y="2984910"/>
            <a:ext cx="4727928" cy="44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A4F12EC-88D0-2C84-9CF2-23FAFA69BD65}"/>
              </a:ext>
            </a:extLst>
          </p:cNvPr>
          <p:cNvSpPr/>
          <p:nvPr/>
        </p:nvSpPr>
        <p:spPr bwMode="white">
          <a:xfrm>
            <a:off x="1271464" y="3717031"/>
            <a:ext cx="6408712" cy="36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DC8FC82-5521-EC26-CDEC-5FA4AFD8A5D9}"/>
              </a:ext>
            </a:extLst>
          </p:cNvPr>
          <p:cNvSpPr/>
          <p:nvPr/>
        </p:nvSpPr>
        <p:spPr bwMode="white">
          <a:xfrm>
            <a:off x="1271464" y="4337826"/>
            <a:ext cx="4248472" cy="819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F4A4594-53BF-0C25-3EE6-B47EAB01CDEA}"/>
              </a:ext>
            </a:extLst>
          </p:cNvPr>
          <p:cNvSpPr/>
          <p:nvPr/>
        </p:nvSpPr>
        <p:spPr bwMode="white">
          <a:xfrm>
            <a:off x="1271464" y="5273929"/>
            <a:ext cx="2016224" cy="45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CE90E9C-9294-2500-F2D8-C9BEB711E160}"/>
              </a:ext>
            </a:extLst>
          </p:cNvPr>
          <p:cNvSpPr/>
          <p:nvPr/>
        </p:nvSpPr>
        <p:spPr bwMode="white">
          <a:xfrm>
            <a:off x="1271464" y="5849993"/>
            <a:ext cx="1152128" cy="459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95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F711B-427B-D5DC-6F6F-827F123449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CA920D-FA40-4A82-C912-87E37E742590}"/>
              </a:ext>
            </a:extLst>
          </p:cNvPr>
          <p:cNvSpPr/>
          <p:nvPr/>
        </p:nvSpPr>
        <p:spPr bwMode="white">
          <a:xfrm>
            <a:off x="10243809" y="1182030"/>
            <a:ext cx="266666" cy="28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5B1E08-8E26-D85E-6F0D-C033CFCA36C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7741"/>
            <a:ext cx="10800000" cy="144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363311-BE1A-8D1C-D434-E546E19FD233}"/>
              </a:ext>
            </a:extLst>
          </p:cNvPr>
          <p:cNvSpPr/>
          <p:nvPr/>
        </p:nvSpPr>
        <p:spPr bwMode="white">
          <a:xfrm>
            <a:off x="10234285" y="4275734"/>
            <a:ext cx="285714" cy="29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05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6E8DA-6EAE-C945-C401-523D2EDF5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4E1C89-BCB3-DDBD-8DA2-2575A20A932E}"/>
              </a:ext>
            </a:extLst>
          </p:cNvPr>
          <p:cNvSpPr/>
          <p:nvPr/>
        </p:nvSpPr>
        <p:spPr bwMode="white">
          <a:xfrm>
            <a:off x="10234285" y="1886294"/>
            <a:ext cx="285714" cy="27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35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5C3ED-D98D-D06C-FF16-5AC843C9E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9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D25FAC-8F30-E01F-BEBC-B1AD3E239E51}"/>
              </a:ext>
            </a:extLst>
          </p:cNvPr>
          <p:cNvSpPr/>
          <p:nvPr/>
        </p:nvSpPr>
        <p:spPr bwMode="white">
          <a:xfrm>
            <a:off x="10234285" y="1897348"/>
            <a:ext cx="276190" cy="29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03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50B759-B6A8-DBA0-97CB-55609999A9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296A2-1692-AFEC-AFCD-21F9C519BFD3}"/>
              </a:ext>
            </a:extLst>
          </p:cNvPr>
          <p:cNvSpPr/>
          <p:nvPr/>
        </p:nvSpPr>
        <p:spPr bwMode="white">
          <a:xfrm>
            <a:off x="7053333" y="2587033"/>
            <a:ext cx="266666" cy="286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614843E-898D-8BF2-98EC-A08667EE0B4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68960"/>
            <a:ext cx="10800000" cy="1447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779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8F4187-242A-160C-A554-AD94039AE3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B1C3CD-C74F-A25B-0C1D-E0ADFDA048EA}"/>
              </a:ext>
            </a:extLst>
          </p:cNvPr>
          <p:cNvSpPr/>
          <p:nvPr/>
        </p:nvSpPr>
        <p:spPr bwMode="white">
          <a:xfrm>
            <a:off x="10234285" y="1964560"/>
            <a:ext cx="295237" cy="28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C6F45A-C350-F458-CAAD-35DA0E7D5C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0532"/>
            <a:ext cx="10800000" cy="2268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867607-D24D-CBD3-CD25-35FA3709E3AF}"/>
              </a:ext>
            </a:extLst>
          </p:cNvPr>
          <p:cNvSpPr/>
          <p:nvPr/>
        </p:nvSpPr>
        <p:spPr bwMode="white">
          <a:xfrm>
            <a:off x="10234285" y="4340497"/>
            <a:ext cx="285714" cy="285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11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92AF99-4005-FE69-A3CB-4C11F931A1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58"/>
          <a:stretch/>
        </p:blipFill>
        <p:spPr>
          <a:xfrm>
            <a:off x="720000" y="972000"/>
            <a:ext cx="10800000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FF956D-C1EB-EFFB-6986-8A381940D1E8}"/>
              </a:ext>
            </a:extLst>
          </p:cNvPr>
          <p:cNvSpPr/>
          <p:nvPr/>
        </p:nvSpPr>
        <p:spPr bwMode="white">
          <a:xfrm>
            <a:off x="10224761" y="3487705"/>
            <a:ext cx="285715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779A3D-3530-2DA0-1C34-5402BAE5F2A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5" t="55524" r="31553"/>
          <a:stretch/>
        </p:blipFill>
        <p:spPr>
          <a:xfrm>
            <a:off x="8661915" y="4119392"/>
            <a:ext cx="3338741" cy="18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B409AA6-DC84-90CE-8646-ACC34F245B2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4"/>
          <a:stretch/>
        </p:blipFill>
        <p:spPr>
          <a:xfrm>
            <a:off x="1343472" y="4221088"/>
            <a:ext cx="7392224" cy="1890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54B31-28D5-8669-37B6-EE316F7030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345CAC-4E9E-983F-C0A0-71A370A08E50}"/>
              </a:ext>
            </a:extLst>
          </p:cNvPr>
          <p:cNvSpPr/>
          <p:nvPr/>
        </p:nvSpPr>
        <p:spPr bwMode="white">
          <a:xfrm>
            <a:off x="5663952" y="1916832"/>
            <a:ext cx="86409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0E3CAA-3E8F-4084-2B79-257DE847F493}"/>
              </a:ext>
            </a:extLst>
          </p:cNvPr>
          <p:cNvSpPr/>
          <p:nvPr/>
        </p:nvSpPr>
        <p:spPr bwMode="white">
          <a:xfrm>
            <a:off x="7491428" y="3270975"/>
            <a:ext cx="1028571" cy="286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96ECC10-C4B4-9BBB-D2B1-AED1BC23B933}"/>
              </a:ext>
            </a:extLst>
          </p:cNvPr>
          <p:cNvSpPr/>
          <p:nvPr/>
        </p:nvSpPr>
        <p:spPr bwMode="white">
          <a:xfrm>
            <a:off x="8400256" y="2132856"/>
            <a:ext cx="64807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165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</Words>
  <Application>Microsoft Office PowerPoint</Application>
  <PresentationFormat>宽屏</PresentationFormat>
  <Paragraphs>1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2024-07-28T12:01:03Z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