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302" r:id="rId2"/>
    <p:sldId id="324" r:id="rId3"/>
    <p:sldId id="333" r:id="rId4"/>
    <p:sldId id="332" r:id="rId5"/>
    <p:sldId id="331" r:id="rId6"/>
    <p:sldId id="330" r:id="rId7"/>
    <p:sldId id="329" r:id="rId8"/>
    <p:sldId id="327" r:id="rId9"/>
    <p:sldId id="325" r:id="rId10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724" autoAdjust="0"/>
  </p:normalViewPr>
  <p:slideViewPr>
    <p:cSldViewPr showGuides="1">
      <p:cViewPr varScale="1">
        <p:scale>
          <a:sx n="56" d="100"/>
          <a:sy n="56" d="100"/>
        </p:scale>
        <p:origin x="60" y="1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F93172-20CE-4237-AA9C-1E102C668364}" type="datetimeFigureOut">
              <a:rPr lang="zh-CN" altLang="en-US" smtClean="0"/>
              <a:t>2024/7/28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A7431E-A979-4E44-8BA4-3733A7B9AB0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75746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7431E-A979-4E44-8BA4-3733A7B9AB02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72435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7431E-A979-4E44-8BA4-3733A7B9AB02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66500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A7431E-A979-4E44-8BA4-3733A7B9AB02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2262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F6FEECB-4763-7D5F-7324-E52FD0BA07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3392" y="3062562"/>
            <a:ext cx="10945216" cy="732877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6D5F5-BC5C-9396-FDD0-350BBE72AC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65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68F507-E435-88B0-D882-6F585F1A56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0200F4-BD6F-F6D2-5682-098DFDF76FC7}"/>
              </a:ext>
            </a:extLst>
          </p:cNvPr>
          <p:cNvSpPr/>
          <p:nvPr/>
        </p:nvSpPr>
        <p:spPr bwMode="white">
          <a:xfrm>
            <a:off x="3424068" y="1158327"/>
            <a:ext cx="3894182" cy="534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9AD596-8AEF-C1D9-EB0B-7ADE864C3561}"/>
              </a:ext>
            </a:extLst>
          </p:cNvPr>
          <p:cNvSpPr/>
          <p:nvPr/>
        </p:nvSpPr>
        <p:spPr bwMode="white">
          <a:xfrm>
            <a:off x="3391684" y="2780928"/>
            <a:ext cx="4000460" cy="4837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BB5947-8D86-5A59-1112-7AEA4C1BAD9A}"/>
              </a:ext>
            </a:extLst>
          </p:cNvPr>
          <p:cNvSpPr/>
          <p:nvPr/>
        </p:nvSpPr>
        <p:spPr bwMode="white">
          <a:xfrm>
            <a:off x="3383588" y="4352574"/>
            <a:ext cx="1926850" cy="49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EC6348-8E10-7387-4BC7-48B6DB93219D}"/>
              </a:ext>
            </a:extLst>
          </p:cNvPr>
          <p:cNvSpPr/>
          <p:nvPr/>
        </p:nvSpPr>
        <p:spPr bwMode="white">
          <a:xfrm>
            <a:off x="3383588" y="6021288"/>
            <a:ext cx="1056228" cy="499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1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694188-D387-2680-80B3-C82FC9EC653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55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83E13-628F-0E3C-3938-7C4AFFE43D87}"/>
              </a:ext>
            </a:extLst>
          </p:cNvPr>
          <p:cNvSpPr/>
          <p:nvPr/>
        </p:nvSpPr>
        <p:spPr bwMode="white">
          <a:xfrm>
            <a:off x="1281153" y="3095107"/>
            <a:ext cx="6759063" cy="405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AC2BF44-47E2-4AC1-39B7-9F0E24114F21}"/>
              </a:ext>
            </a:extLst>
          </p:cNvPr>
          <p:cNvSpPr/>
          <p:nvPr/>
        </p:nvSpPr>
        <p:spPr bwMode="white">
          <a:xfrm>
            <a:off x="2927648" y="4005064"/>
            <a:ext cx="20162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915AD2-7672-D5AA-D670-0493009C4F63}"/>
              </a:ext>
            </a:extLst>
          </p:cNvPr>
          <p:cNvSpPr/>
          <p:nvPr/>
        </p:nvSpPr>
        <p:spPr bwMode="white">
          <a:xfrm>
            <a:off x="2927648" y="4864476"/>
            <a:ext cx="20162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2711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F1EC90-ADBB-BAD5-D190-60A5D7872E5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259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EACEDC-E8D9-250B-296F-4702D5A4F420}"/>
              </a:ext>
            </a:extLst>
          </p:cNvPr>
          <p:cNvSpPr/>
          <p:nvPr/>
        </p:nvSpPr>
        <p:spPr bwMode="white">
          <a:xfrm>
            <a:off x="691689" y="2924944"/>
            <a:ext cx="5188287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5C0D086-5708-FF5E-4C05-2A2B7A76AE53}"/>
              </a:ext>
            </a:extLst>
          </p:cNvPr>
          <p:cNvSpPr/>
          <p:nvPr/>
        </p:nvSpPr>
        <p:spPr bwMode="white">
          <a:xfrm>
            <a:off x="1919536" y="4005064"/>
            <a:ext cx="187220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E415B24-3C5A-7FFD-FA05-E93DF63BE643}"/>
              </a:ext>
            </a:extLst>
          </p:cNvPr>
          <p:cNvSpPr/>
          <p:nvPr/>
        </p:nvSpPr>
        <p:spPr bwMode="white">
          <a:xfrm>
            <a:off x="1919536" y="5008492"/>
            <a:ext cx="86409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645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6C1DA0-0B2E-1391-6035-296037F3B3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3720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0C4AAC-F14F-BBBB-F2E7-FFE33E5E4AF9}"/>
              </a:ext>
            </a:extLst>
          </p:cNvPr>
          <p:cNvSpPr/>
          <p:nvPr/>
        </p:nvSpPr>
        <p:spPr bwMode="white">
          <a:xfrm>
            <a:off x="687417" y="3140968"/>
            <a:ext cx="5696615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AB648BB-7DD6-7559-3EFE-2D02F3EAFA64}"/>
              </a:ext>
            </a:extLst>
          </p:cNvPr>
          <p:cNvSpPr/>
          <p:nvPr/>
        </p:nvSpPr>
        <p:spPr bwMode="white">
          <a:xfrm>
            <a:off x="2234798" y="4468432"/>
            <a:ext cx="213301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857854C-CE15-6C57-37E1-9B7DF5A5F78D}"/>
              </a:ext>
            </a:extLst>
          </p:cNvPr>
          <p:cNvSpPr/>
          <p:nvPr/>
        </p:nvSpPr>
        <p:spPr bwMode="white">
          <a:xfrm>
            <a:off x="2234798" y="5661249"/>
            <a:ext cx="2133010" cy="936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9512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  <p:bldP spid="3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F1476-47A0-1706-93B9-6285DFBC22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733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3C6FD1-A369-390B-B8DC-3BD85B8ADADB}"/>
              </a:ext>
            </a:extLst>
          </p:cNvPr>
          <p:cNvSpPr/>
          <p:nvPr/>
        </p:nvSpPr>
        <p:spPr bwMode="white">
          <a:xfrm>
            <a:off x="683762" y="2492896"/>
            <a:ext cx="6924406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CAC11E6-D5B9-9B89-9A7C-9F860723A2F9}"/>
              </a:ext>
            </a:extLst>
          </p:cNvPr>
          <p:cNvSpPr/>
          <p:nvPr/>
        </p:nvSpPr>
        <p:spPr bwMode="white">
          <a:xfrm>
            <a:off x="2351584" y="3852000"/>
            <a:ext cx="6120680" cy="1152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6DE19761-67C2-F12F-07C9-B41B88DC3F4A}"/>
              </a:ext>
            </a:extLst>
          </p:cNvPr>
          <p:cNvSpPr/>
          <p:nvPr/>
        </p:nvSpPr>
        <p:spPr bwMode="white">
          <a:xfrm>
            <a:off x="2351584" y="5104994"/>
            <a:ext cx="1872208" cy="781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89834960-9DFD-7D67-1E0C-52F6AAAF1303}"/>
              </a:ext>
            </a:extLst>
          </p:cNvPr>
          <p:cNvSpPr/>
          <p:nvPr/>
        </p:nvSpPr>
        <p:spPr bwMode="white">
          <a:xfrm>
            <a:off x="2351584" y="6093296"/>
            <a:ext cx="1872208" cy="5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0743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37" grpId="0" animBg="1"/>
      <p:bldP spid="3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4C7829-D870-671B-94F0-91F75DCF82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9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5AB105-A5C0-6D34-895D-0CD4774DDBCF}"/>
              </a:ext>
            </a:extLst>
          </p:cNvPr>
          <p:cNvSpPr/>
          <p:nvPr/>
        </p:nvSpPr>
        <p:spPr bwMode="white">
          <a:xfrm>
            <a:off x="681904" y="2852936"/>
            <a:ext cx="930252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CF2EEFB-C2C8-F036-B2EA-AE68BF5A4DB6}"/>
              </a:ext>
            </a:extLst>
          </p:cNvPr>
          <p:cNvSpPr/>
          <p:nvPr/>
        </p:nvSpPr>
        <p:spPr bwMode="white">
          <a:xfrm>
            <a:off x="2495600" y="4293096"/>
            <a:ext cx="468052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DBC0CE87-7F64-134B-A83C-22BC39BE6D72}"/>
              </a:ext>
            </a:extLst>
          </p:cNvPr>
          <p:cNvSpPr/>
          <p:nvPr/>
        </p:nvSpPr>
        <p:spPr bwMode="white">
          <a:xfrm>
            <a:off x="2495600" y="5521669"/>
            <a:ext cx="1800200" cy="715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1057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2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A1320-D1E8-11A5-74FC-50C413BEEF3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0950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BBC190-F3D8-3F5F-1B9C-8B218177D814}"/>
              </a:ext>
            </a:extLst>
          </p:cNvPr>
          <p:cNvSpPr/>
          <p:nvPr/>
        </p:nvSpPr>
        <p:spPr bwMode="white">
          <a:xfrm>
            <a:off x="694973" y="3068960"/>
            <a:ext cx="6769179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1797AEB-B75F-1B78-8286-7FD6EF5AC619}"/>
              </a:ext>
            </a:extLst>
          </p:cNvPr>
          <p:cNvSpPr/>
          <p:nvPr/>
        </p:nvSpPr>
        <p:spPr bwMode="white">
          <a:xfrm>
            <a:off x="1847528" y="4005064"/>
            <a:ext cx="45365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4" name="矩形 43">
            <a:extLst>
              <a:ext uri="{FF2B5EF4-FFF2-40B4-BE49-F238E27FC236}">
                <a16:creationId xmlns:a16="http://schemas.microsoft.com/office/drawing/2014/main" id="{BC3E1C51-FA41-32CA-66CA-F9C90F3E5D61}"/>
              </a:ext>
            </a:extLst>
          </p:cNvPr>
          <p:cNvSpPr/>
          <p:nvPr/>
        </p:nvSpPr>
        <p:spPr bwMode="white">
          <a:xfrm>
            <a:off x="1847528" y="4972488"/>
            <a:ext cx="223224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>
            <a:extLst>
              <a:ext uri="{FF2B5EF4-FFF2-40B4-BE49-F238E27FC236}">
                <a16:creationId xmlns:a16="http://schemas.microsoft.com/office/drawing/2014/main" id="{9CC2DE6D-ECB0-193C-C18B-51D0A3636649}"/>
              </a:ext>
            </a:extLst>
          </p:cNvPr>
          <p:cNvSpPr/>
          <p:nvPr/>
        </p:nvSpPr>
        <p:spPr bwMode="white">
          <a:xfrm>
            <a:off x="1847528" y="5958008"/>
            <a:ext cx="1728192" cy="686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689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44" grpId="0" animBg="1"/>
      <p:bldP spid="4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3</Words>
  <Application>Microsoft Office PowerPoint</Application>
  <PresentationFormat>宽屏</PresentationFormat>
  <Paragraphs>3</Paragraphs>
  <Slides>9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2024-07-28T14:23:41Z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