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2"/>
    <p:sldId id="324" r:id="rId3"/>
    <p:sldId id="337" r:id="rId4"/>
    <p:sldId id="336" r:id="rId5"/>
    <p:sldId id="334" r:id="rId6"/>
    <p:sldId id="333" r:id="rId7"/>
    <p:sldId id="331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70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276" y="224"/>
      </p:cViewPr>
      <p:guideLst>
        <p:guide orient="horz" pos="2160"/>
        <p:guide pos="47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2FF8B4-BF06-438D-95A8-DA0DCA11F761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F4C51-0C2A-4099-8B00-777CE4AFBE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3639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6F4C51-0C2A-4099-8B00-777CE4AFBE8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1408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CF2E02AE-F01F-3242-A8B2-A56E8C1AA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08362" y="2733319"/>
            <a:ext cx="8375277" cy="139136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2A1669-A0D3-475D-9103-C2385AC970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8784" cy="55533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D132BA4-4964-D004-12ED-38F4C8238B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8" r="8439" b="36666"/>
          <a:stretch/>
        </p:blipFill>
        <p:spPr>
          <a:xfrm>
            <a:off x="8472264" y="1831046"/>
            <a:ext cx="3168352" cy="286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58220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FD4B1-575A-7745-5475-9E068F911C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8D76FA-7B24-3E31-60A7-E4B8FBC2F667}"/>
              </a:ext>
            </a:extLst>
          </p:cNvPr>
          <p:cNvSpPr/>
          <p:nvPr/>
        </p:nvSpPr>
        <p:spPr bwMode="white">
          <a:xfrm>
            <a:off x="681904" y="1277094"/>
            <a:ext cx="6278192" cy="423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51B4958-91FB-2DF5-61CF-6B16DC6F5481}"/>
              </a:ext>
            </a:extLst>
          </p:cNvPr>
          <p:cNvSpPr/>
          <p:nvPr/>
        </p:nvSpPr>
        <p:spPr bwMode="white">
          <a:xfrm>
            <a:off x="681904" y="2005902"/>
            <a:ext cx="2965824" cy="6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E5A410A-920D-3682-BDE2-766513A2BEB1}"/>
              </a:ext>
            </a:extLst>
          </p:cNvPr>
          <p:cNvSpPr/>
          <p:nvPr/>
        </p:nvSpPr>
        <p:spPr bwMode="white">
          <a:xfrm>
            <a:off x="681904" y="2861039"/>
            <a:ext cx="4117952" cy="6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5CB5FAB-EAD0-9BE2-A52E-11BA318B2E92}"/>
              </a:ext>
            </a:extLst>
          </p:cNvPr>
          <p:cNvSpPr/>
          <p:nvPr/>
        </p:nvSpPr>
        <p:spPr bwMode="white">
          <a:xfrm>
            <a:off x="681904" y="3683300"/>
            <a:ext cx="4117952" cy="6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363C62E-8D7F-E9C2-9E87-631F789316B4}"/>
              </a:ext>
            </a:extLst>
          </p:cNvPr>
          <p:cNvSpPr/>
          <p:nvPr/>
        </p:nvSpPr>
        <p:spPr bwMode="white">
          <a:xfrm>
            <a:off x="681904" y="4638085"/>
            <a:ext cx="6854256" cy="6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DA568D9D-4971-D6F6-BBA6-BF43745286C2}"/>
              </a:ext>
            </a:extLst>
          </p:cNvPr>
          <p:cNvSpPr/>
          <p:nvPr/>
        </p:nvSpPr>
        <p:spPr bwMode="white">
          <a:xfrm>
            <a:off x="681904" y="5460346"/>
            <a:ext cx="4694016" cy="62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3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0C29C2-B92A-0D0C-4C97-70410F2B5A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043902-B72D-DFAE-5FB6-423E17781925}"/>
              </a:ext>
            </a:extLst>
          </p:cNvPr>
          <p:cNvSpPr/>
          <p:nvPr/>
        </p:nvSpPr>
        <p:spPr bwMode="white">
          <a:xfrm>
            <a:off x="681904" y="1200839"/>
            <a:ext cx="5126064" cy="4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C20744F-3E84-7FFE-E93B-C1C6BE21FEA4}"/>
              </a:ext>
            </a:extLst>
          </p:cNvPr>
          <p:cNvSpPr/>
          <p:nvPr/>
        </p:nvSpPr>
        <p:spPr bwMode="white">
          <a:xfrm>
            <a:off x="672000" y="2060848"/>
            <a:ext cx="4055848" cy="499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BEB7B3A-9DC2-A363-4ABE-3A468713BFCE}"/>
              </a:ext>
            </a:extLst>
          </p:cNvPr>
          <p:cNvSpPr/>
          <p:nvPr/>
        </p:nvSpPr>
        <p:spPr bwMode="white">
          <a:xfrm>
            <a:off x="4727848" y="2064936"/>
            <a:ext cx="2736306" cy="4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552A72F-64E6-91D2-B4A8-345FBB02664E}"/>
              </a:ext>
            </a:extLst>
          </p:cNvPr>
          <p:cNvSpPr/>
          <p:nvPr/>
        </p:nvSpPr>
        <p:spPr bwMode="white">
          <a:xfrm>
            <a:off x="7464152" y="2064936"/>
            <a:ext cx="2736306" cy="49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4CCC8DFC-99BC-5184-D140-37355120F3B1}"/>
              </a:ext>
            </a:extLst>
          </p:cNvPr>
          <p:cNvSpPr/>
          <p:nvPr/>
        </p:nvSpPr>
        <p:spPr bwMode="white">
          <a:xfrm>
            <a:off x="672000" y="2830387"/>
            <a:ext cx="8016288" cy="59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C9639E74-169A-780C-85DA-E115C2FF0DEE}"/>
              </a:ext>
            </a:extLst>
          </p:cNvPr>
          <p:cNvSpPr/>
          <p:nvPr/>
        </p:nvSpPr>
        <p:spPr bwMode="white">
          <a:xfrm>
            <a:off x="672000" y="3728037"/>
            <a:ext cx="8016288" cy="598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6C1BC0F3-474D-63D9-1E6E-A0AF0E74EB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58" r="8439" b="36666"/>
          <a:stretch/>
        </p:blipFill>
        <p:spPr>
          <a:xfrm>
            <a:off x="7464152" y="3499437"/>
            <a:ext cx="3168352" cy="2865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66446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085C9A-C3A0-26BB-E045-7B17C9B875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037A2B-EC74-B481-0673-2252D6B11DA9}"/>
              </a:ext>
            </a:extLst>
          </p:cNvPr>
          <p:cNvSpPr/>
          <p:nvPr/>
        </p:nvSpPr>
        <p:spPr bwMode="white">
          <a:xfrm>
            <a:off x="10034285" y="3137495"/>
            <a:ext cx="371428" cy="400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7B6B92-DD59-B849-1A5B-5C979F23FC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8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8797D3-D2AC-7236-EA71-D74ED90470FA}"/>
              </a:ext>
            </a:extLst>
          </p:cNvPr>
          <p:cNvSpPr/>
          <p:nvPr/>
        </p:nvSpPr>
        <p:spPr bwMode="white">
          <a:xfrm>
            <a:off x="10053333" y="2200980"/>
            <a:ext cx="371428" cy="400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8911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710A0-9A01-6C8D-8275-62312AC96C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32384" cy="3128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EABBA3-672A-020A-78C1-4B9589D389EA}"/>
              </a:ext>
            </a:extLst>
          </p:cNvPr>
          <p:cNvSpPr/>
          <p:nvPr/>
        </p:nvSpPr>
        <p:spPr bwMode="white">
          <a:xfrm>
            <a:off x="8112224" y="2780928"/>
            <a:ext cx="599219" cy="419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8277B9B-199F-4212-5A78-301A93D2FDB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4890137" y="4149079"/>
            <a:ext cx="2411726" cy="254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06789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CF9CB-A328-80D3-CE93-2AE3BFE1D0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83360"/>
            <a:ext cx="9480456" cy="3488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CEB2D0-9B3C-C26D-CDE5-91759A60B618}"/>
              </a:ext>
            </a:extLst>
          </p:cNvPr>
          <p:cNvSpPr/>
          <p:nvPr/>
        </p:nvSpPr>
        <p:spPr bwMode="white">
          <a:xfrm>
            <a:off x="1703512" y="3651192"/>
            <a:ext cx="761904" cy="381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6B2C74-0BD1-474B-FB30-B3987BCDAA19}"/>
              </a:ext>
            </a:extLst>
          </p:cNvPr>
          <p:cNvSpPr/>
          <p:nvPr/>
        </p:nvSpPr>
        <p:spPr bwMode="white">
          <a:xfrm>
            <a:off x="4872549" y="3580229"/>
            <a:ext cx="2742857" cy="524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103B79A-A1C3-D1C6-CBF9-C087AA90A0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556" r="15107"/>
          <a:stretch/>
        </p:blipFill>
        <p:spPr>
          <a:xfrm>
            <a:off x="6893057" y="3096344"/>
            <a:ext cx="3652176" cy="3573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1681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830FBB-15C5-D30D-8928-25705283E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3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DC186F-A1CE-E851-7092-CFD69090240B}"/>
              </a:ext>
            </a:extLst>
          </p:cNvPr>
          <p:cNvSpPr/>
          <p:nvPr/>
        </p:nvSpPr>
        <p:spPr bwMode="white">
          <a:xfrm>
            <a:off x="7339047" y="1229902"/>
            <a:ext cx="1676190" cy="44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829E70-59A4-B328-633A-1DA6E5FD6F7D}"/>
              </a:ext>
            </a:extLst>
          </p:cNvPr>
          <p:cNvSpPr/>
          <p:nvPr/>
        </p:nvSpPr>
        <p:spPr bwMode="white">
          <a:xfrm>
            <a:off x="2920000" y="2194650"/>
            <a:ext cx="1647619" cy="44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6FAB84-DD93-B88D-A8CD-4199D69B14A9}"/>
              </a:ext>
            </a:extLst>
          </p:cNvPr>
          <p:cNvSpPr/>
          <p:nvPr/>
        </p:nvSpPr>
        <p:spPr bwMode="white">
          <a:xfrm>
            <a:off x="8853333" y="2194650"/>
            <a:ext cx="1676190" cy="44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22DEB8-DC6B-11DB-CA7D-60633C8F8F63}"/>
              </a:ext>
            </a:extLst>
          </p:cNvPr>
          <p:cNvSpPr/>
          <p:nvPr/>
        </p:nvSpPr>
        <p:spPr bwMode="white">
          <a:xfrm>
            <a:off x="2367619" y="3149845"/>
            <a:ext cx="1928181" cy="448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226606E-8020-A2B9-6145-EAE92555BB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557"/>
          <a:stretch/>
        </p:blipFill>
        <p:spPr>
          <a:xfrm>
            <a:off x="5074808" y="3168823"/>
            <a:ext cx="3397456" cy="3322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42862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354077-F03B-E551-2502-506F39880A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66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0605B27-C930-A595-E7D6-D02D8589599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45" t="15374" r="13552"/>
          <a:stretch/>
        </p:blipFill>
        <p:spPr>
          <a:xfrm>
            <a:off x="6072356" y="3098868"/>
            <a:ext cx="3888432" cy="3615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4B9C2F5-389D-7415-0CA9-A12180DB033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916832"/>
            <a:ext cx="10800000" cy="184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83168-BAEB-49D8-6EB6-117BC3F65EDD}"/>
              </a:ext>
            </a:extLst>
          </p:cNvPr>
          <p:cNvSpPr/>
          <p:nvPr/>
        </p:nvSpPr>
        <p:spPr bwMode="white">
          <a:xfrm>
            <a:off x="4832209" y="3098868"/>
            <a:ext cx="323809" cy="390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8258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CBE53A-EFDD-F018-CA73-157092AFE1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9396" cy="476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F17ACD0-4794-A7E2-57D8-8C91B2341DE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68208" y="3676816"/>
            <a:ext cx="3816424" cy="2087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6213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图片 36">
            <a:extLst>
              <a:ext uri="{FF2B5EF4-FFF2-40B4-BE49-F238E27FC236}">
                <a16:creationId xmlns:a16="http://schemas.microsoft.com/office/drawing/2014/main" id="{B6BE7370-A8C3-123B-7CA8-ADC3FCF9750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6464"/>
          <a:stretch/>
        </p:blipFill>
        <p:spPr>
          <a:xfrm>
            <a:off x="6314896" y="946828"/>
            <a:ext cx="4605640" cy="4354380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F10D5633-CD53-591E-22D1-5E22C1C251C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0891" y="972000"/>
            <a:ext cx="5103932" cy="461854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B6BA495-A8FF-B904-47FB-EC5F99D44DF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/>
          <a:stretch/>
        </p:blipFill>
        <p:spPr>
          <a:xfrm>
            <a:off x="720000" y="972000"/>
            <a:ext cx="5231984" cy="51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78522C-0B64-5A08-EC37-E9FF62FCE124}"/>
              </a:ext>
            </a:extLst>
          </p:cNvPr>
          <p:cNvSpPr/>
          <p:nvPr/>
        </p:nvSpPr>
        <p:spPr bwMode="white">
          <a:xfrm>
            <a:off x="671093" y="1052735"/>
            <a:ext cx="3624708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C43DEA2-DFF6-E6D3-EC65-8D40BF5CC137}"/>
              </a:ext>
            </a:extLst>
          </p:cNvPr>
          <p:cNvSpPr/>
          <p:nvPr/>
        </p:nvSpPr>
        <p:spPr bwMode="white">
          <a:xfrm>
            <a:off x="671093" y="1853551"/>
            <a:ext cx="3624708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EF955E09-B74C-924F-9426-795DDBF11754}"/>
              </a:ext>
            </a:extLst>
          </p:cNvPr>
          <p:cNvSpPr/>
          <p:nvPr/>
        </p:nvSpPr>
        <p:spPr bwMode="white">
          <a:xfrm>
            <a:off x="671092" y="2763977"/>
            <a:ext cx="5231983" cy="720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E4FB758-8391-5E5D-6D5F-C369836F42C1}"/>
              </a:ext>
            </a:extLst>
          </p:cNvPr>
          <p:cNvSpPr/>
          <p:nvPr/>
        </p:nvSpPr>
        <p:spPr bwMode="white">
          <a:xfrm>
            <a:off x="671092" y="3484058"/>
            <a:ext cx="5231983" cy="1601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4968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40" grpId="0" animBg="1"/>
      <p:bldP spid="41" grpId="0" animBg="1"/>
      <p:bldP spid="4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</Words>
  <Application>Microsoft Office PowerPoint</Application>
  <PresentationFormat>宽屏</PresentationFormat>
  <Paragraphs>1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2024-07-28T19:36:53Z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