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24" r:id="rId3"/>
    <p:sldId id="336" r:id="rId4"/>
    <p:sldId id="335" r:id="rId5"/>
    <p:sldId id="334" r:id="rId6"/>
    <p:sldId id="332" r:id="rId7"/>
    <p:sldId id="331" r:id="rId8"/>
    <p:sldId id="330" r:id="rId9"/>
    <p:sldId id="328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588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A72983-8A43-4518-B8F4-55786FEE82A3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539D3E-B226-4E25-B46B-F3BC1CAA08D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4321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F539D3E-B226-4E25-B46B-F3BC1CAA08D0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36035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EEF6B155-FC98-BD31-5B81-6300B29892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0304" y="2977903"/>
            <a:ext cx="10951393" cy="9021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14A0BB-56D6-E4BD-C145-E28786FB8B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1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40478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5D93D6-2101-0200-5D9B-1FB89FC5DE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FEDB03-464C-3D73-0D27-DCC2C2FA2EB1}"/>
              </a:ext>
            </a:extLst>
          </p:cNvPr>
          <p:cNvSpPr/>
          <p:nvPr/>
        </p:nvSpPr>
        <p:spPr bwMode="white">
          <a:xfrm>
            <a:off x="681904" y="972000"/>
            <a:ext cx="9158512" cy="61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51DAA25-3E62-17F8-2E93-D2A9238EDB76}"/>
              </a:ext>
            </a:extLst>
          </p:cNvPr>
          <p:cNvSpPr/>
          <p:nvPr/>
        </p:nvSpPr>
        <p:spPr bwMode="white">
          <a:xfrm>
            <a:off x="3431704" y="1834656"/>
            <a:ext cx="6048672" cy="61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F9CB1A88-65BB-22A4-AAA9-DF69E9B22AA1}"/>
              </a:ext>
            </a:extLst>
          </p:cNvPr>
          <p:cNvSpPr/>
          <p:nvPr/>
        </p:nvSpPr>
        <p:spPr bwMode="white">
          <a:xfrm>
            <a:off x="3431704" y="2727535"/>
            <a:ext cx="3528392" cy="61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B9ABD08-8232-F3C0-2569-E425071640F7}"/>
              </a:ext>
            </a:extLst>
          </p:cNvPr>
          <p:cNvSpPr/>
          <p:nvPr/>
        </p:nvSpPr>
        <p:spPr bwMode="white">
          <a:xfrm>
            <a:off x="720000" y="3661492"/>
            <a:ext cx="8832384" cy="61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41142E9B-5B60-FDAA-B810-D24F2E6C4A51}"/>
              </a:ext>
            </a:extLst>
          </p:cNvPr>
          <p:cNvSpPr/>
          <p:nvPr/>
        </p:nvSpPr>
        <p:spPr bwMode="white">
          <a:xfrm>
            <a:off x="2927648" y="4385932"/>
            <a:ext cx="5760640" cy="61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AEFE195F-B1AC-16A6-C664-37BCB5B556D9}"/>
              </a:ext>
            </a:extLst>
          </p:cNvPr>
          <p:cNvSpPr/>
          <p:nvPr/>
        </p:nvSpPr>
        <p:spPr bwMode="white">
          <a:xfrm>
            <a:off x="2927648" y="5358418"/>
            <a:ext cx="2016224" cy="610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6133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67346D-7BD3-1215-AD6B-557B623046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15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AE365E-4A0A-DDBB-D868-D753427DAAEF}"/>
              </a:ext>
            </a:extLst>
          </p:cNvPr>
          <p:cNvSpPr/>
          <p:nvPr/>
        </p:nvSpPr>
        <p:spPr bwMode="white">
          <a:xfrm>
            <a:off x="1272380" y="2924944"/>
            <a:ext cx="6479804" cy="63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4CA04EE-686C-866A-38C1-ABB080C005C6}"/>
              </a:ext>
            </a:extLst>
          </p:cNvPr>
          <p:cNvSpPr/>
          <p:nvPr/>
        </p:nvSpPr>
        <p:spPr bwMode="white">
          <a:xfrm>
            <a:off x="2855640" y="3861048"/>
            <a:ext cx="1800200" cy="631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907720-2936-6BB8-5293-6E72CF79BD6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19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699BDF-9824-157E-ABD8-265A701E7AA4}"/>
              </a:ext>
            </a:extLst>
          </p:cNvPr>
          <p:cNvSpPr/>
          <p:nvPr/>
        </p:nvSpPr>
        <p:spPr bwMode="white">
          <a:xfrm>
            <a:off x="681904" y="2132857"/>
            <a:ext cx="8006384" cy="526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0835308-7609-1421-6B37-5E8EF18CC533}"/>
              </a:ext>
            </a:extLst>
          </p:cNvPr>
          <p:cNvSpPr/>
          <p:nvPr/>
        </p:nvSpPr>
        <p:spPr bwMode="white">
          <a:xfrm>
            <a:off x="2351584" y="3068960"/>
            <a:ext cx="7646344" cy="526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2F3192D-1FF2-968E-597D-FC54E65EFE36}"/>
              </a:ext>
            </a:extLst>
          </p:cNvPr>
          <p:cNvSpPr/>
          <p:nvPr/>
        </p:nvSpPr>
        <p:spPr bwMode="white">
          <a:xfrm>
            <a:off x="2351584" y="4005063"/>
            <a:ext cx="2016224" cy="526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571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F318ED-64A0-0C3A-8073-6B8BDB587D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71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DB19D3-3094-4672-270C-5250E964B6AA}"/>
              </a:ext>
            </a:extLst>
          </p:cNvPr>
          <p:cNvSpPr/>
          <p:nvPr/>
        </p:nvSpPr>
        <p:spPr bwMode="white">
          <a:xfrm>
            <a:off x="681904" y="2832346"/>
            <a:ext cx="6854256" cy="452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2E8B9EA-06C2-9B0E-5E8A-CC156225AAF3}"/>
              </a:ext>
            </a:extLst>
          </p:cNvPr>
          <p:cNvSpPr/>
          <p:nvPr/>
        </p:nvSpPr>
        <p:spPr bwMode="white">
          <a:xfrm>
            <a:off x="2351584" y="3789040"/>
            <a:ext cx="1152128" cy="452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14654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ADF0FF-804F-29B9-B6A8-E14FE94D42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1261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ABEE8F-1B32-976A-8993-49CA82579D4C}"/>
              </a:ext>
            </a:extLst>
          </p:cNvPr>
          <p:cNvSpPr/>
          <p:nvPr/>
        </p:nvSpPr>
        <p:spPr bwMode="white">
          <a:xfrm>
            <a:off x="683270" y="2780928"/>
            <a:ext cx="8437065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3BD79E18-80AB-8E30-B88E-0523B26CA9B9}"/>
              </a:ext>
            </a:extLst>
          </p:cNvPr>
          <p:cNvSpPr/>
          <p:nvPr/>
        </p:nvSpPr>
        <p:spPr bwMode="white">
          <a:xfrm>
            <a:off x="2351584" y="4005064"/>
            <a:ext cx="6768751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097C883-EE3A-FDD4-B620-C3F5616C38F3}"/>
              </a:ext>
            </a:extLst>
          </p:cNvPr>
          <p:cNvSpPr/>
          <p:nvPr/>
        </p:nvSpPr>
        <p:spPr bwMode="white">
          <a:xfrm>
            <a:off x="2351585" y="5301208"/>
            <a:ext cx="2736304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2194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2D49C4-01E5-E232-BF4D-29D54E80750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576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F309478-349A-5775-A6FC-A19C168B6675}"/>
              </a:ext>
            </a:extLst>
          </p:cNvPr>
          <p:cNvSpPr/>
          <p:nvPr/>
        </p:nvSpPr>
        <p:spPr bwMode="white">
          <a:xfrm>
            <a:off x="686638" y="2420888"/>
            <a:ext cx="6273457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A4F5044-AFAC-6564-6FB0-1A0E5C3CC84B}"/>
              </a:ext>
            </a:extLst>
          </p:cNvPr>
          <p:cNvSpPr/>
          <p:nvPr/>
        </p:nvSpPr>
        <p:spPr bwMode="white">
          <a:xfrm>
            <a:off x="1598209" y="3789040"/>
            <a:ext cx="4857831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F277FD4-10F2-6855-FF6E-3DF8925C8FD5}"/>
              </a:ext>
            </a:extLst>
          </p:cNvPr>
          <p:cNvSpPr/>
          <p:nvPr/>
        </p:nvSpPr>
        <p:spPr bwMode="white">
          <a:xfrm>
            <a:off x="1598209" y="5013176"/>
            <a:ext cx="3129639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553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1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206441-D842-ACBF-D4A7-EA45254AC3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87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E508CC-650A-E5B1-EFF9-FA11E315D33B}"/>
              </a:ext>
            </a:extLst>
          </p:cNvPr>
          <p:cNvSpPr/>
          <p:nvPr/>
        </p:nvSpPr>
        <p:spPr bwMode="white">
          <a:xfrm>
            <a:off x="1238135" y="2780928"/>
            <a:ext cx="7522161" cy="5302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AEE260F-8993-B188-472B-567A225B3498}"/>
              </a:ext>
            </a:extLst>
          </p:cNvPr>
          <p:cNvSpPr/>
          <p:nvPr/>
        </p:nvSpPr>
        <p:spPr bwMode="white">
          <a:xfrm>
            <a:off x="2855640" y="3517549"/>
            <a:ext cx="1944216" cy="703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2417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7AE6D5-05E5-EFE5-5F74-426E784320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3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F4DDD2-B974-3CE0-C87B-7B2620E5CBFC}"/>
              </a:ext>
            </a:extLst>
          </p:cNvPr>
          <p:cNvSpPr/>
          <p:nvPr/>
        </p:nvSpPr>
        <p:spPr bwMode="white">
          <a:xfrm>
            <a:off x="681904" y="3212976"/>
            <a:ext cx="973457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BF38889-1D6D-7625-267D-7E67472CEC1B}"/>
              </a:ext>
            </a:extLst>
          </p:cNvPr>
          <p:cNvSpPr/>
          <p:nvPr/>
        </p:nvSpPr>
        <p:spPr bwMode="white">
          <a:xfrm>
            <a:off x="2783632" y="4025418"/>
            <a:ext cx="1368152" cy="627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35091AE-0AF5-0368-5DD0-5FBCB06452B6}"/>
              </a:ext>
            </a:extLst>
          </p:cNvPr>
          <p:cNvSpPr/>
          <p:nvPr/>
        </p:nvSpPr>
        <p:spPr bwMode="white">
          <a:xfrm>
            <a:off x="2567608" y="4797152"/>
            <a:ext cx="4032448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123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4C262A-053B-540A-A1E7-7E0F8291731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A092BC-B1AF-1F74-2127-8290E6BD96BF}"/>
              </a:ext>
            </a:extLst>
          </p:cNvPr>
          <p:cNvSpPr/>
          <p:nvPr/>
        </p:nvSpPr>
        <p:spPr bwMode="white">
          <a:xfrm>
            <a:off x="681904" y="2204864"/>
            <a:ext cx="8582448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E47F636-2759-3734-A95A-44ED226EDB4D}"/>
              </a:ext>
            </a:extLst>
          </p:cNvPr>
          <p:cNvSpPr/>
          <p:nvPr/>
        </p:nvSpPr>
        <p:spPr bwMode="white">
          <a:xfrm>
            <a:off x="2423592" y="3056976"/>
            <a:ext cx="6336704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0F0E080-9DD5-435D-6B8F-6A015D771D2D}"/>
              </a:ext>
            </a:extLst>
          </p:cNvPr>
          <p:cNvSpPr/>
          <p:nvPr/>
        </p:nvSpPr>
        <p:spPr bwMode="white">
          <a:xfrm>
            <a:off x="2423592" y="3933057"/>
            <a:ext cx="4752528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096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</Words>
  <Application>Microsoft Office PowerPoint</Application>
  <PresentationFormat>宽屏</PresentationFormat>
  <Paragraphs>1</Paragraphs>
  <Slides>11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2024-07-29T07:28:06Z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