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sldIdLst>
    <p:sldId id="302" r:id="rId2"/>
    <p:sldId id="324" r:id="rId3"/>
    <p:sldId id="349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6" r:id="rId15"/>
    <p:sldId id="335" r:id="rId16"/>
    <p:sldId id="333" r:id="rId17"/>
    <p:sldId id="331" r:id="rId18"/>
    <p:sldId id="330" r:id="rId19"/>
    <p:sldId id="329" r:id="rId20"/>
    <p:sldId id="327" r:id="rId21"/>
    <p:sldId id="326" r:id="rId22"/>
    <p:sldId id="32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5" d="100"/>
          <a:sy n="55" d="100"/>
        </p:scale>
        <p:origin x="40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89F03-3FCB-480A-8C3A-3064C01B9A69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C0048-86AA-42E8-9016-FB6FCDED24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57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F3C0048-86AA-42E8-9016-FB6FCDED24A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26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5D7C3D8-28A5-3AF7-C8BE-62F9B488A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8741" y="2894671"/>
            <a:ext cx="9954518" cy="10686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30542-2673-5B57-CB47-CEB1C7C714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592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C6FC66-7BAF-A925-672A-A9CB5059F4AC}"/>
              </a:ext>
            </a:extLst>
          </p:cNvPr>
          <p:cNvSpPr/>
          <p:nvPr/>
        </p:nvSpPr>
        <p:spPr bwMode="white">
          <a:xfrm>
            <a:off x="5396478" y="2204864"/>
            <a:ext cx="1059561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8C5B73-A2ED-2759-1709-A143DEB85C92}"/>
              </a:ext>
            </a:extLst>
          </p:cNvPr>
          <p:cNvSpPr/>
          <p:nvPr/>
        </p:nvSpPr>
        <p:spPr bwMode="white">
          <a:xfrm>
            <a:off x="2001104" y="6050130"/>
            <a:ext cx="2517415" cy="421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413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A108CD-2DBA-C899-E732-70E4F97366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F0CC80-82CA-9CF9-FF63-6B2A2575263E}"/>
              </a:ext>
            </a:extLst>
          </p:cNvPr>
          <p:cNvSpPr/>
          <p:nvPr/>
        </p:nvSpPr>
        <p:spPr bwMode="white">
          <a:xfrm>
            <a:off x="8386666" y="1305633"/>
            <a:ext cx="790476" cy="41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A884EC-412C-2B10-430D-4EC609F1FB4A}"/>
              </a:ext>
            </a:extLst>
          </p:cNvPr>
          <p:cNvSpPr/>
          <p:nvPr/>
        </p:nvSpPr>
        <p:spPr bwMode="white">
          <a:xfrm>
            <a:off x="8386666" y="2204865"/>
            <a:ext cx="145375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828AC6-DC62-921C-C9AF-9BC1E6DBEA3E}"/>
              </a:ext>
            </a:extLst>
          </p:cNvPr>
          <p:cNvSpPr/>
          <p:nvPr/>
        </p:nvSpPr>
        <p:spPr bwMode="white">
          <a:xfrm>
            <a:off x="6805714" y="3284984"/>
            <a:ext cx="1162494" cy="451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5E1E6B-377E-E8F0-5AD5-A2F96762B600}"/>
              </a:ext>
            </a:extLst>
          </p:cNvPr>
          <p:cNvSpPr/>
          <p:nvPr/>
        </p:nvSpPr>
        <p:spPr bwMode="white">
          <a:xfrm>
            <a:off x="4672380" y="4384596"/>
            <a:ext cx="485714" cy="38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177B2E-10E3-36CB-C693-04C73C6BC9DD}"/>
              </a:ext>
            </a:extLst>
          </p:cNvPr>
          <p:cNvSpPr/>
          <p:nvPr/>
        </p:nvSpPr>
        <p:spPr bwMode="white">
          <a:xfrm>
            <a:off x="2100952" y="5347368"/>
            <a:ext cx="523809" cy="457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2267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0E5292-558C-B04B-220E-0E1FFB1AF6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9683F1-3ADD-2233-7ECD-898803ADCC08}"/>
              </a:ext>
            </a:extLst>
          </p:cNvPr>
          <p:cNvSpPr/>
          <p:nvPr/>
        </p:nvSpPr>
        <p:spPr bwMode="white">
          <a:xfrm>
            <a:off x="5087888" y="3343682"/>
            <a:ext cx="1008112" cy="102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12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D9F7BC-BD0D-1310-B9C1-CF2E526F1D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075137" cy="4413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465FEE-9EF9-F7AC-79DC-E84822705B90}"/>
              </a:ext>
            </a:extLst>
          </p:cNvPr>
          <p:cNvSpPr/>
          <p:nvPr/>
        </p:nvSpPr>
        <p:spPr bwMode="white">
          <a:xfrm>
            <a:off x="1775520" y="4509120"/>
            <a:ext cx="1685714" cy="390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4FA2DF6-605B-032E-38C0-675DB6E14BA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256"/>
          <a:stretch/>
        </p:blipFill>
        <p:spPr>
          <a:xfrm>
            <a:off x="5087888" y="4354313"/>
            <a:ext cx="4295880" cy="2243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61228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D52EF4-C4CB-1AB8-C687-2B09EDAEA5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6752FC-F7DC-B074-F0AB-C7BDBCC6AA0C}"/>
              </a:ext>
            </a:extLst>
          </p:cNvPr>
          <p:cNvSpPr/>
          <p:nvPr/>
        </p:nvSpPr>
        <p:spPr bwMode="white">
          <a:xfrm>
            <a:off x="1539047" y="3957650"/>
            <a:ext cx="4772977" cy="47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3ECB0D-2598-425C-5451-D9DAD78E782C}"/>
              </a:ext>
            </a:extLst>
          </p:cNvPr>
          <p:cNvSpPr/>
          <p:nvPr/>
        </p:nvSpPr>
        <p:spPr bwMode="white">
          <a:xfrm>
            <a:off x="2711624" y="4765929"/>
            <a:ext cx="2592288" cy="479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031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0D31E1-31DA-D023-9438-A6D0DC97950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56"/>
          <a:stretch/>
        </p:blipFill>
        <p:spPr>
          <a:xfrm>
            <a:off x="720000" y="1268760"/>
            <a:ext cx="10214816" cy="3447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C0F680-5DDA-7EC1-3960-6B66F7DFFCAF}"/>
              </a:ext>
            </a:extLst>
          </p:cNvPr>
          <p:cNvSpPr/>
          <p:nvPr/>
        </p:nvSpPr>
        <p:spPr bwMode="white">
          <a:xfrm>
            <a:off x="683968" y="2750705"/>
            <a:ext cx="4403920" cy="67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65C13D7-C797-8C08-4F65-258451722174}"/>
              </a:ext>
            </a:extLst>
          </p:cNvPr>
          <p:cNvSpPr/>
          <p:nvPr/>
        </p:nvSpPr>
        <p:spPr bwMode="white">
          <a:xfrm>
            <a:off x="683968" y="3645024"/>
            <a:ext cx="4403920" cy="67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04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9362A-570D-FDC4-DE2F-6B5B33F82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8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68EC13-6F59-36C9-BFB8-A2D1D98E0047}"/>
              </a:ext>
            </a:extLst>
          </p:cNvPr>
          <p:cNvSpPr/>
          <p:nvPr/>
        </p:nvSpPr>
        <p:spPr bwMode="white">
          <a:xfrm>
            <a:off x="681904" y="2852936"/>
            <a:ext cx="786236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89C43B2-46C4-CBE6-E0CC-09552F940710}"/>
              </a:ext>
            </a:extLst>
          </p:cNvPr>
          <p:cNvSpPr/>
          <p:nvPr/>
        </p:nvSpPr>
        <p:spPr bwMode="white">
          <a:xfrm>
            <a:off x="2423592" y="4149080"/>
            <a:ext cx="30963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0E84BC5-4D2A-5624-A9F9-B9E74DB847D4}"/>
              </a:ext>
            </a:extLst>
          </p:cNvPr>
          <p:cNvSpPr/>
          <p:nvPr/>
        </p:nvSpPr>
        <p:spPr bwMode="white">
          <a:xfrm>
            <a:off x="2423592" y="5085184"/>
            <a:ext cx="165618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237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CD73F-1CDD-E41D-0212-2FD654460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5358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E57CC4-4C94-1F11-E9EE-4FBF243485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3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070876-E62C-93E2-A933-9165B01DFA97}"/>
              </a:ext>
            </a:extLst>
          </p:cNvPr>
          <p:cNvSpPr/>
          <p:nvPr/>
        </p:nvSpPr>
        <p:spPr bwMode="white">
          <a:xfrm>
            <a:off x="681904" y="1239152"/>
            <a:ext cx="8510440" cy="146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98D9F5C-F9C2-2DAA-E200-10C4B527103E}"/>
              </a:ext>
            </a:extLst>
          </p:cNvPr>
          <p:cNvSpPr/>
          <p:nvPr/>
        </p:nvSpPr>
        <p:spPr bwMode="white">
          <a:xfrm>
            <a:off x="681904" y="2948552"/>
            <a:ext cx="8510440" cy="146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5D22769-FE1A-0D5E-10C2-78365279E486}"/>
              </a:ext>
            </a:extLst>
          </p:cNvPr>
          <p:cNvSpPr/>
          <p:nvPr/>
        </p:nvSpPr>
        <p:spPr bwMode="white">
          <a:xfrm>
            <a:off x="681904" y="4797153"/>
            <a:ext cx="9086504" cy="67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9554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2C41C-F20B-3DBB-3A27-DFC92A2ACB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0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459B9D-13D2-9252-8BD0-ABA07C421337}"/>
              </a:ext>
            </a:extLst>
          </p:cNvPr>
          <p:cNvSpPr/>
          <p:nvPr/>
        </p:nvSpPr>
        <p:spPr bwMode="white">
          <a:xfrm>
            <a:off x="1387428" y="2594424"/>
            <a:ext cx="5140620" cy="54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256444E-2964-54A1-B581-D9367EFD811D}"/>
              </a:ext>
            </a:extLst>
          </p:cNvPr>
          <p:cNvSpPr/>
          <p:nvPr/>
        </p:nvSpPr>
        <p:spPr bwMode="white">
          <a:xfrm>
            <a:off x="1387428" y="3284984"/>
            <a:ext cx="5140620" cy="37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726E165-9071-936C-E080-82B21AF2F04A}"/>
              </a:ext>
            </a:extLst>
          </p:cNvPr>
          <p:cNvSpPr/>
          <p:nvPr/>
        </p:nvSpPr>
        <p:spPr bwMode="white">
          <a:xfrm>
            <a:off x="1387428" y="4005064"/>
            <a:ext cx="5140620" cy="373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A249676F-37EC-1FB0-D395-167F027DBE3C}"/>
              </a:ext>
            </a:extLst>
          </p:cNvPr>
          <p:cNvSpPr/>
          <p:nvPr/>
        </p:nvSpPr>
        <p:spPr bwMode="white">
          <a:xfrm>
            <a:off x="1387428" y="4653136"/>
            <a:ext cx="5140620" cy="44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DE5B2AC-B2ED-DD0D-6FD2-C9A3D4FDE96F}"/>
              </a:ext>
            </a:extLst>
          </p:cNvPr>
          <p:cNvSpPr/>
          <p:nvPr/>
        </p:nvSpPr>
        <p:spPr bwMode="white">
          <a:xfrm>
            <a:off x="2135560" y="5373216"/>
            <a:ext cx="1944216" cy="44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1550D6C7-E015-39DC-C9CB-D9AE480C5C22}"/>
              </a:ext>
            </a:extLst>
          </p:cNvPr>
          <p:cNvSpPr/>
          <p:nvPr/>
        </p:nvSpPr>
        <p:spPr bwMode="white">
          <a:xfrm>
            <a:off x="2135560" y="6080087"/>
            <a:ext cx="1944216" cy="44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983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4228E-6993-D3F2-6FBC-851D851BF2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296134-81D6-6EDF-0BB3-9265FAE08F10}"/>
              </a:ext>
            </a:extLst>
          </p:cNvPr>
          <p:cNvSpPr/>
          <p:nvPr/>
        </p:nvSpPr>
        <p:spPr bwMode="white">
          <a:xfrm>
            <a:off x="10062857" y="3858487"/>
            <a:ext cx="342857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9D73C-FF2A-19F2-291D-4D3BE862E0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140230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40CB1-0858-A29C-F88D-8B3803B56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01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5B7A19-A8D2-DA6E-6B78-1C2C6D268193}"/>
              </a:ext>
            </a:extLst>
          </p:cNvPr>
          <p:cNvSpPr/>
          <p:nvPr/>
        </p:nvSpPr>
        <p:spPr bwMode="white">
          <a:xfrm>
            <a:off x="682504" y="1196753"/>
            <a:ext cx="6781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000344-2EC7-2C0C-7B39-5F45368880AD}"/>
              </a:ext>
            </a:extLst>
          </p:cNvPr>
          <p:cNvSpPr/>
          <p:nvPr/>
        </p:nvSpPr>
        <p:spPr bwMode="white">
          <a:xfrm>
            <a:off x="682504" y="5085184"/>
            <a:ext cx="4621408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BD8B90-E97F-2008-D31D-D236E91552E4}"/>
              </a:ext>
            </a:extLst>
          </p:cNvPr>
          <p:cNvSpPr/>
          <p:nvPr/>
        </p:nvSpPr>
        <p:spPr bwMode="white">
          <a:xfrm>
            <a:off x="682504" y="1975085"/>
            <a:ext cx="6781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AC0A9F-C356-0E6A-0F5A-48FC1F40E84C}"/>
              </a:ext>
            </a:extLst>
          </p:cNvPr>
          <p:cNvSpPr/>
          <p:nvPr/>
        </p:nvSpPr>
        <p:spPr bwMode="white">
          <a:xfrm>
            <a:off x="682504" y="2792580"/>
            <a:ext cx="678164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4ADD71-486D-38EB-3B1F-3ABF9041B5A4}"/>
              </a:ext>
            </a:extLst>
          </p:cNvPr>
          <p:cNvSpPr/>
          <p:nvPr/>
        </p:nvSpPr>
        <p:spPr bwMode="white">
          <a:xfrm>
            <a:off x="682504" y="3691624"/>
            <a:ext cx="6781648" cy="125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19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26C163-6DCE-F4DF-D5C0-ACD658EB49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8A4C8-1A7E-120C-11C1-31F93B91DEAD}"/>
              </a:ext>
            </a:extLst>
          </p:cNvPr>
          <p:cNvSpPr/>
          <p:nvPr/>
        </p:nvSpPr>
        <p:spPr bwMode="white">
          <a:xfrm>
            <a:off x="681904" y="1124744"/>
            <a:ext cx="635020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4EDE8C4-137F-1DEA-4009-B45FA2B087D4}"/>
              </a:ext>
            </a:extLst>
          </p:cNvPr>
          <p:cNvSpPr/>
          <p:nvPr/>
        </p:nvSpPr>
        <p:spPr bwMode="white">
          <a:xfrm>
            <a:off x="681904" y="2564904"/>
            <a:ext cx="21017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9A3332C-2D2F-C253-1448-0AA7252831F0}"/>
              </a:ext>
            </a:extLst>
          </p:cNvPr>
          <p:cNvSpPr/>
          <p:nvPr/>
        </p:nvSpPr>
        <p:spPr bwMode="white">
          <a:xfrm>
            <a:off x="681904" y="3933056"/>
            <a:ext cx="2101728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725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C3ED8F-3472-3FA3-1BD5-E49F376291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999" y="910104"/>
            <a:ext cx="7981833" cy="4183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9AD719-45EA-54CF-8931-32CCB784EEFA}"/>
              </a:ext>
            </a:extLst>
          </p:cNvPr>
          <p:cNvSpPr/>
          <p:nvPr/>
        </p:nvSpPr>
        <p:spPr bwMode="white">
          <a:xfrm>
            <a:off x="7536160" y="4653136"/>
            <a:ext cx="432048" cy="44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C28D85-B42C-C628-9647-07A18AF8E7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40" y="5093390"/>
            <a:ext cx="8400336" cy="1503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863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686AA3-C1B5-5EA2-E59E-B2B80F27A2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10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5937C8-CBFB-205F-93BA-0E51524ED1CB}"/>
              </a:ext>
            </a:extLst>
          </p:cNvPr>
          <p:cNvSpPr/>
          <p:nvPr/>
        </p:nvSpPr>
        <p:spPr bwMode="white">
          <a:xfrm>
            <a:off x="10072380" y="1295900"/>
            <a:ext cx="333333" cy="390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8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D4E68-6F05-48FA-685B-362DDED88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0FCB4A-7EBD-AE08-E1A0-1A8A4BAFBE3E}"/>
              </a:ext>
            </a:extLst>
          </p:cNvPr>
          <p:cNvSpPr/>
          <p:nvPr/>
        </p:nvSpPr>
        <p:spPr bwMode="white">
          <a:xfrm>
            <a:off x="10072380" y="1296388"/>
            <a:ext cx="342857" cy="391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4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F7070-897F-FEF9-25BD-83172BFE0C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9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3DD0B-0950-BF81-8EB4-D7F257E6ED13}"/>
              </a:ext>
            </a:extLst>
          </p:cNvPr>
          <p:cNvSpPr/>
          <p:nvPr/>
        </p:nvSpPr>
        <p:spPr bwMode="white">
          <a:xfrm>
            <a:off x="10072380" y="2258579"/>
            <a:ext cx="333333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783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564BC-B228-ABAC-4C95-99AA0D0BF0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2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A0705-7C2E-3C9E-CF55-AAC1170DA20F}"/>
              </a:ext>
            </a:extLst>
          </p:cNvPr>
          <p:cNvSpPr/>
          <p:nvPr/>
        </p:nvSpPr>
        <p:spPr bwMode="white">
          <a:xfrm>
            <a:off x="10072380" y="1296316"/>
            <a:ext cx="333333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27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749240-42E5-336F-A721-85B656E16D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0DB10-887E-6C7C-A1B9-527410FDC1E4}"/>
              </a:ext>
            </a:extLst>
          </p:cNvPr>
          <p:cNvSpPr/>
          <p:nvPr/>
        </p:nvSpPr>
        <p:spPr bwMode="white">
          <a:xfrm>
            <a:off x="10043809" y="2267804"/>
            <a:ext cx="380952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55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F2B4ED-EADD-5272-378B-CAA214E3D0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3A9781-1BE8-B491-D53D-BCA58624C7F4}"/>
              </a:ext>
            </a:extLst>
          </p:cNvPr>
          <p:cNvSpPr/>
          <p:nvPr/>
        </p:nvSpPr>
        <p:spPr bwMode="white">
          <a:xfrm>
            <a:off x="9977142" y="2391684"/>
            <a:ext cx="428571" cy="381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157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22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