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6" d="100"/>
          <a:sy n="56" d="100"/>
        </p:scale>
        <p:origin x="60" y="104"/>
      </p:cViewPr>
      <p:guideLst>
        <p:guide orient="horz" pos="2160"/>
        <p:guide pos="311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868A22-387D-438E-9D55-F8666953A653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45E22F-07D9-4802-B5EB-56B1EFCA7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459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B45E22F-07D9-4802-B5EB-56B1EFCA79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724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4B9CB3E-1841-0241-E83F-F02DF99172F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90490" y="2835758"/>
            <a:ext cx="7811021" cy="11864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63DDF-3A36-785D-3E0D-DBE148D110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413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795787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AF5736-F2DF-518A-C130-7E7EE3A4398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4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DF542F-DF2A-34E7-5D9B-407BC2F4E306}"/>
              </a:ext>
            </a:extLst>
          </p:cNvPr>
          <p:cNvSpPr/>
          <p:nvPr/>
        </p:nvSpPr>
        <p:spPr bwMode="white">
          <a:xfrm>
            <a:off x="681904" y="1200837"/>
            <a:ext cx="4261968" cy="41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AEB4BA-288E-6225-FDB3-6F19CCAC8E5A}"/>
              </a:ext>
            </a:extLst>
          </p:cNvPr>
          <p:cNvSpPr/>
          <p:nvPr/>
        </p:nvSpPr>
        <p:spPr bwMode="white">
          <a:xfrm>
            <a:off x="681904" y="1772816"/>
            <a:ext cx="6278192" cy="45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ED8877-FCBD-F419-8B05-24945E59166B}"/>
              </a:ext>
            </a:extLst>
          </p:cNvPr>
          <p:cNvSpPr/>
          <p:nvPr/>
        </p:nvSpPr>
        <p:spPr bwMode="white">
          <a:xfrm>
            <a:off x="4943872" y="1124744"/>
            <a:ext cx="5832648" cy="57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6BED06F7-6444-D576-F7FC-1BB96046445C}"/>
              </a:ext>
            </a:extLst>
          </p:cNvPr>
          <p:cNvSpPr/>
          <p:nvPr/>
        </p:nvSpPr>
        <p:spPr bwMode="white">
          <a:xfrm>
            <a:off x="681904" y="2306696"/>
            <a:ext cx="9302528" cy="571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8FABAB07-49FE-AEF8-F58F-A7831AC2FCBF}"/>
              </a:ext>
            </a:extLst>
          </p:cNvPr>
          <p:cNvSpPr/>
          <p:nvPr/>
        </p:nvSpPr>
        <p:spPr bwMode="white">
          <a:xfrm>
            <a:off x="681904" y="2954767"/>
            <a:ext cx="9734576" cy="1626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3430ACB7-B2CA-AD2D-F62D-1D37FC14B2B5}"/>
              </a:ext>
            </a:extLst>
          </p:cNvPr>
          <p:cNvSpPr/>
          <p:nvPr/>
        </p:nvSpPr>
        <p:spPr bwMode="white">
          <a:xfrm>
            <a:off x="681904" y="4657221"/>
            <a:ext cx="10094616" cy="1181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12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2" grpId="0" animBg="1"/>
      <p:bldP spid="47" grpId="0" animBg="1"/>
      <p:bldP spid="48" grpId="0" animBg="1"/>
      <p:bldP spid="4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DBCB75-62BA-65A3-929F-CEE3AEAE98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95F7EC8-D4FD-DBE3-7A34-2C877EB3597D}"/>
              </a:ext>
            </a:extLst>
          </p:cNvPr>
          <p:cNvSpPr/>
          <p:nvPr/>
        </p:nvSpPr>
        <p:spPr bwMode="white">
          <a:xfrm>
            <a:off x="681904" y="1052736"/>
            <a:ext cx="923052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0564603-6BE9-F086-CC81-9CB1F3CAF1BF}"/>
              </a:ext>
            </a:extLst>
          </p:cNvPr>
          <p:cNvSpPr/>
          <p:nvPr/>
        </p:nvSpPr>
        <p:spPr bwMode="white">
          <a:xfrm>
            <a:off x="681904" y="2204864"/>
            <a:ext cx="9230520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5D2354EB-488D-AB78-C7F7-316E58DA572B}"/>
              </a:ext>
            </a:extLst>
          </p:cNvPr>
          <p:cNvSpPr/>
          <p:nvPr/>
        </p:nvSpPr>
        <p:spPr bwMode="white">
          <a:xfrm>
            <a:off x="681904" y="3356992"/>
            <a:ext cx="69262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FF99C817-D791-8D95-3006-838BA132F4F3}"/>
              </a:ext>
            </a:extLst>
          </p:cNvPr>
          <p:cNvSpPr/>
          <p:nvPr/>
        </p:nvSpPr>
        <p:spPr bwMode="white">
          <a:xfrm>
            <a:off x="681904" y="3997994"/>
            <a:ext cx="69262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01C15ED5-C063-C982-1D24-B759211AF780}"/>
              </a:ext>
            </a:extLst>
          </p:cNvPr>
          <p:cNvSpPr/>
          <p:nvPr/>
        </p:nvSpPr>
        <p:spPr bwMode="white">
          <a:xfrm>
            <a:off x="681904" y="4546614"/>
            <a:ext cx="69262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5913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 animBg="1"/>
      <p:bldP spid="43" grpId="0" animBg="1"/>
      <p:bldP spid="44" grpId="0" animBg="1"/>
      <p:bldP spid="4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16DCA-3948-F5FF-CB32-D6C3E9DC78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6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B6105-B448-C791-7D56-0172E2C096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3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065499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598AD8-1C07-2529-C172-3B59C2E18D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1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784301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FADF3E-CD6F-42ED-323C-305677893E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9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80868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21D3EF-71AB-B688-ADA2-D601172BC6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987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3E6CCF-0B90-A545-9770-7FF5ED8979FF}"/>
              </a:ext>
            </a:extLst>
          </p:cNvPr>
          <p:cNvSpPr/>
          <p:nvPr/>
        </p:nvSpPr>
        <p:spPr bwMode="white">
          <a:xfrm>
            <a:off x="688611" y="1191727"/>
            <a:ext cx="5407389" cy="36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9D2A59-C8ED-5FDB-C248-4D638C50DC7F}"/>
              </a:ext>
            </a:extLst>
          </p:cNvPr>
          <p:cNvSpPr/>
          <p:nvPr/>
        </p:nvSpPr>
        <p:spPr bwMode="white">
          <a:xfrm>
            <a:off x="688611" y="1693961"/>
            <a:ext cx="3751205" cy="360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440E51D-D566-C5B8-A9A8-C63C421636FE}"/>
              </a:ext>
            </a:extLst>
          </p:cNvPr>
          <p:cNvSpPr/>
          <p:nvPr/>
        </p:nvSpPr>
        <p:spPr bwMode="white">
          <a:xfrm>
            <a:off x="688611" y="2196194"/>
            <a:ext cx="7207589" cy="440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AEB0C48-EC2D-C5EC-C6A4-2532575F6E21}"/>
              </a:ext>
            </a:extLst>
          </p:cNvPr>
          <p:cNvSpPr/>
          <p:nvPr/>
        </p:nvSpPr>
        <p:spPr bwMode="white">
          <a:xfrm>
            <a:off x="688611" y="2698429"/>
            <a:ext cx="7567629" cy="37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5741D7E-6802-5535-03C2-6A0A7D5F0F47}"/>
              </a:ext>
            </a:extLst>
          </p:cNvPr>
          <p:cNvSpPr/>
          <p:nvPr/>
        </p:nvSpPr>
        <p:spPr bwMode="white">
          <a:xfrm>
            <a:off x="688611" y="3243734"/>
            <a:ext cx="7567629" cy="37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7E313AA0-BAC4-B598-BF62-3B21BF18CD0A}"/>
              </a:ext>
            </a:extLst>
          </p:cNvPr>
          <p:cNvSpPr/>
          <p:nvPr/>
        </p:nvSpPr>
        <p:spPr bwMode="white">
          <a:xfrm>
            <a:off x="688611" y="3747080"/>
            <a:ext cx="7567629" cy="37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620DCB89-0FD0-F4E8-FFB2-09E4B6641AC6}"/>
              </a:ext>
            </a:extLst>
          </p:cNvPr>
          <p:cNvSpPr/>
          <p:nvPr/>
        </p:nvSpPr>
        <p:spPr bwMode="white">
          <a:xfrm>
            <a:off x="719999" y="4190889"/>
            <a:ext cx="5015961" cy="147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CF02F20C-6676-4406-7E88-F454FD224BF7}"/>
              </a:ext>
            </a:extLst>
          </p:cNvPr>
          <p:cNvSpPr/>
          <p:nvPr/>
        </p:nvSpPr>
        <p:spPr bwMode="white">
          <a:xfrm>
            <a:off x="688611" y="5748688"/>
            <a:ext cx="7567629" cy="37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9BD79B5-7330-882C-2512-CE8D46DC32AC}"/>
              </a:ext>
            </a:extLst>
          </p:cNvPr>
          <p:cNvSpPr/>
          <p:nvPr/>
        </p:nvSpPr>
        <p:spPr bwMode="white">
          <a:xfrm>
            <a:off x="688611" y="6263589"/>
            <a:ext cx="4255261" cy="37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3549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5D75F-2622-473F-537F-07EC167FB4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2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1D87BF-1824-4219-AB4F-F6E11B33F1A1}"/>
              </a:ext>
            </a:extLst>
          </p:cNvPr>
          <p:cNvSpPr/>
          <p:nvPr/>
        </p:nvSpPr>
        <p:spPr bwMode="white">
          <a:xfrm>
            <a:off x="672000" y="1159215"/>
            <a:ext cx="5990160" cy="644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32AAD0-1843-34F6-3781-8A1E99934133}"/>
              </a:ext>
            </a:extLst>
          </p:cNvPr>
          <p:cNvSpPr/>
          <p:nvPr/>
        </p:nvSpPr>
        <p:spPr bwMode="white">
          <a:xfrm>
            <a:off x="681904" y="1916471"/>
            <a:ext cx="4838032" cy="50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3457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1E0508-99B0-977D-AB10-4E0302EA4E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1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997499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EB9B13-22C0-33B2-B2D6-71125A0211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833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10157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2024-07-29T04:12:14Z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