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6" r:id="rId5"/>
    <p:sldId id="307" r:id="rId6"/>
    <p:sldId id="308" r:id="rId7"/>
    <p:sldId id="310" r:id="rId8"/>
    <p:sldId id="311" r:id="rId9"/>
    <p:sldId id="312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0" name="yt_shape_13280"/>
          <p:cNvSpPr txBox="1"/>
          <p:nvPr/>
        </p:nvSpPr>
        <p:spPr>
          <a:xfrm>
            <a:off x="540000" y="900000"/>
            <a:ext cx="34480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正方体的展开图</a:t>
            </a:r>
          </a:p>
        </p:txBody>
      </p:sp>
      <p:sp>
        <p:nvSpPr>
          <p:cNvPr id="13281" name="yt_shape_13281"/>
          <p:cNvSpPr txBox="1"/>
          <p:nvPr/>
        </p:nvSpPr>
        <p:spPr>
          <a:xfrm>
            <a:off x="540000" y="1389434"/>
            <a:ext cx="11112000" cy="4515762"/>
          </a:xfrm>
          <a:prstGeom prst="rect">
            <a:avLst/>
          </a:prstGeom>
          <a:ln>
            <a:solidFill>
              <a:srgbClr val="000000"/>
            </a:solidFill>
            <a:prstDash val="sysDot"/>
          </a:ln>
        </p:spPr>
        <p:txBody>
          <a:bodyPr vert="horz" wrap="non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正方体的展开图有以下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种情况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一四一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二三一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三三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二二二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型共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</p:txBody>
      </p:sp>
      <p:pic>
        <p:nvPicPr>
          <p:cNvPr id="13282" name="yt_image_1328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4566" y="2573936"/>
            <a:ext cx="4642866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85" name="yt_image_132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7267" y="3933056"/>
            <a:ext cx="2577465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288" name="yt_image_132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0746" y="5245195"/>
            <a:ext cx="1770507" cy="488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961154">
            <a:extLst>
              <a:ext uri="{FF2B5EF4-FFF2-40B4-BE49-F238E27FC236}">
                <a16:creationId xmlns:a16="http://schemas.microsoft.com/office/drawing/2014/main" id="{93F53844-895B-41E0-0F78-6587818A77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0" name="yt_shape_13290"/>
          <p:cNvSpPr txBox="1"/>
          <p:nvPr/>
        </p:nvSpPr>
        <p:spPr>
          <a:xfrm>
            <a:off x="540000" y="900000"/>
            <a:ext cx="8899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宿迁市中考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下列展开图中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是正方体展开图的是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291" name="yt_shape_13291"/>
          <p:cNvSpPr txBox="1"/>
          <p:nvPr/>
        </p:nvSpPr>
        <p:spPr>
          <a:xfrm>
            <a:off x="540000" y="1379303"/>
            <a:ext cx="3590727" cy="7384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000" b="0" i="0" u="none">
                <a:solidFill>
                  <a:srgbClr val="1EE3CF"/>
                </a:solidFill>
                <a:effectLst/>
                <a:latin typeface="Times New Roman" pitchFamily="30"/>
                <a:ea typeface="Times New Roman" pitchFamily="3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000" b="0" i="0" u="none">
                <a:solidFill>
                  <a:srgbClr val="1EE3CF"/>
                </a:solidFill>
                <a:effectLst/>
                <a:latin typeface="Times New Roman" pitchFamily="30"/>
                <a:ea typeface="Times New Roman" pitchFamily="3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100" b="0" i="0" u="none">
                <a:solidFill>
                  <a:srgbClr val="1EE3CF"/>
                </a:solidFill>
                <a:effectLst/>
                <a:latin typeface="Times New Roman" pitchFamily="41"/>
                <a:ea typeface="Times New Roman" pitchFamily="4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000" b="0" i="0" u="none">
                <a:solidFill>
                  <a:srgbClr val="1EE3CF"/>
                </a:solidFill>
                <a:effectLst/>
                <a:latin typeface="Times New Roman" pitchFamily="30"/>
                <a:ea typeface="Times New Roman" pitchFamily="3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</a:p>
        </p:txBody>
      </p:sp>
      <p:sp>
        <p:nvSpPr>
          <p:cNvPr id="13292" name="yt_shape_13292"/>
          <p:cNvSpPr txBox="1"/>
          <p:nvPr/>
        </p:nvSpPr>
        <p:spPr>
          <a:xfrm>
            <a:off x="540000" y="2168498"/>
            <a:ext cx="5811460" cy="39674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3293" name="yt_shape_13293"/>
          <p:cNvSpPr txBox="1"/>
          <p:nvPr/>
        </p:nvSpPr>
        <p:spPr>
          <a:xfrm>
            <a:off x="540000" y="2651520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正方体的展开图为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294" name="yt_image_132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40539" y="3283187"/>
            <a:ext cx="510921" cy="520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96" name="yt_shape_13296"/>
          <p:cNvSpPr txBox="1"/>
          <p:nvPr/>
        </p:nvSpPr>
        <p:spPr>
          <a:xfrm>
            <a:off x="540000" y="3853925"/>
            <a:ext cx="3558667" cy="73840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100" b="0" i="0" u="none">
                <a:solidFill>
                  <a:srgbClr val="1EE3CF"/>
                </a:solidFill>
                <a:effectLst/>
                <a:latin typeface="Times New Roman" pitchFamily="41"/>
                <a:ea typeface="Times New Roman" pitchFamily="4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100" b="0" i="0" u="none">
                <a:solidFill>
                  <a:srgbClr val="1EE3CF"/>
                </a:solidFill>
                <a:effectLst/>
                <a:latin typeface="Times New Roman" pitchFamily="41"/>
                <a:ea typeface="Times New Roman" pitchFamily="4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100" b="0" i="0" u="none">
                <a:solidFill>
                  <a:srgbClr val="1EE3CF"/>
                </a:solidFill>
                <a:effectLst/>
                <a:latin typeface="Times New Roman" pitchFamily="41"/>
                <a:ea typeface="Times New Roman" pitchFamily="4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100" b="0" i="0" u="none">
                <a:solidFill>
                  <a:srgbClr val="1EE3CF"/>
                </a:solidFill>
                <a:effectLst/>
                <a:latin typeface="Times New Roman" pitchFamily="41"/>
                <a:ea typeface="Times New Roman" pitchFamily="4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</a:p>
        </p:txBody>
      </p:sp>
      <p:pic>
        <p:nvPicPr>
          <p:cNvPr id="3" name="yt_shape_1722145961290">
            <a:extLst>
              <a:ext uri="{FF2B5EF4-FFF2-40B4-BE49-F238E27FC236}">
                <a16:creationId xmlns:a16="http://schemas.microsoft.com/office/drawing/2014/main" id="{F39E73A9-3B45-B6E4-DFB8-C5A0416368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6649"/>
            <a:ext cx="812992" cy="416574"/>
          </a:xfrm>
          <a:prstGeom prst="rect">
            <a:avLst/>
          </a:prstGeom>
        </p:spPr>
      </p:pic>
      <p:pic>
        <p:nvPicPr>
          <p:cNvPr id="5" name="yt_shape_1722145961316">
            <a:extLst>
              <a:ext uri="{FF2B5EF4-FFF2-40B4-BE49-F238E27FC236}">
                <a16:creationId xmlns:a16="http://schemas.microsoft.com/office/drawing/2014/main" id="{ADC8702E-4D8F-998A-FA01-186EB4235B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7583" y="1536649"/>
            <a:ext cx="812992" cy="416574"/>
          </a:xfrm>
          <a:prstGeom prst="rect">
            <a:avLst/>
          </a:prstGeom>
        </p:spPr>
      </p:pic>
      <p:pic>
        <p:nvPicPr>
          <p:cNvPr id="7" name="yt_shape_1722145961342">
            <a:extLst>
              <a:ext uri="{FF2B5EF4-FFF2-40B4-BE49-F238E27FC236}">
                <a16:creationId xmlns:a16="http://schemas.microsoft.com/office/drawing/2014/main" id="{66DEC0E9-79F1-F9E7-8A69-F9CD29A3B0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166" y="1450369"/>
            <a:ext cx="781242" cy="589133"/>
          </a:xfrm>
          <a:prstGeom prst="rect">
            <a:avLst/>
          </a:prstGeom>
        </p:spPr>
      </p:pic>
      <p:pic>
        <p:nvPicPr>
          <p:cNvPr id="9" name="yt_shape_1722145961367">
            <a:extLst>
              <a:ext uri="{FF2B5EF4-FFF2-40B4-BE49-F238E27FC236}">
                <a16:creationId xmlns:a16="http://schemas.microsoft.com/office/drawing/2014/main" id="{AB625CDD-95E8-F811-DDCC-74A39A03EBD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000" y="1536649"/>
            <a:ext cx="812992" cy="416574"/>
          </a:xfrm>
          <a:prstGeom prst="rect">
            <a:avLst/>
          </a:prstGeom>
        </p:spPr>
      </p:pic>
      <p:pic>
        <p:nvPicPr>
          <p:cNvPr id="11" name="yt_shape_1722145961490">
            <a:extLst>
              <a:ext uri="{FF2B5EF4-FFF2-40B4-BE49-F238E27FC236}">
                <a16:creationId xmlns:a16="http://schemas.microsoft.com/office/drawing/2014/main" id="{ADEF33E4-B721-EE0D-576A-386D1BB143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924991"/>
            <a:ext cx="781242" cy="589133"/>
          </a:xfrm>
          <a:prstGeom prst="rect">
            <a:avLst/>
          </a:prstGeom>
        </p:spPr>
      </p:pic>
      <p:pic>
        <p:nvPicPr>
          <p:cNvPr id="13" name="yt_shape_1722145961515">
            <a:extLst>
              <a:ext uri="{FF2B5EF4-FFF2-40B4-BE49-F238E27FC236}">
                <a16:creationId xmlns:a16="http://schemas.microsoft.com/office/drawing/2014/main" id="{CB7C0337-D37B-F317-14CD-A4EAA6752EF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406" y="3924991"/>
            <a:ext cx="781242" cy="589133"/>
          </a:xfrm>
          <a:prstGeom prst="rect">
            <a:avLst/>
          </a:prstGeom>
        </p:spPr>
      </p:pic>
      <p:pic>
        <p:nvPicPr>
          <p:cNvPr id="15" name="yt_shape_1722145961540">
            <a:extLst>
              <a:ext uri="{FF2B5EF4-FFF2-40B4-BE49-F238E27FC236}">
                <a16:creationId xmlns:a16="http://schemas.microsoft.com/office/drawing/2014/main" id="{020A58AF-ABB8-78FB-957E-8A9031BFEE7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166" y="3924991"/>
            <a:ext cx="781242" cy="589133"/>
          </a:xfrm>
          <a:prstGeom prst="rect">
            <a:avLst/>
          </a:prstGeom>
        </p:spPr>
      </p:pic>
      <p:pic>
        <p:nvPicPr>
          <p:cNvPr id="17" name="yt_shape_1722145961566">
            <a:extLst>
              <a:ext uri="{FF2B5EF4-FFF2-40B4-BE49-F238E27FC236}">
                <a16:creationId xmlns:a16="http://schemas.microsoft.com/office/drawing/2014/main" id="{A7155219-EE45-41E2-C35E-866B46CAF2C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750" y="3924991"/>
            <a:ext cx="781242" cy="589133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F91531-E133-D5B8-1B1B-061BDC6B0E29}"/>
              </a:ext>
            </a:extLst>
          </p:cNvPr>
          <p:cNvSpPr txBox="1"/>
          <p:nvPr/>
        </p:nvSpPr>
        <p:spPr>
          <a:xfrm>
            <a:off x="8450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9C3B78-57F7-9101-B0DD-D3829F6923F0}"/>
              </a:ext>
            </a:extLst>
          </p:cNvPr>
          <p:cNvSpPr txBox="1"/>
          <p:nvPr/>
        </p:nvSpPr>
        <p:spPr>
          <a:xfrm>
            <a:off x="7536589" y="26047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3292">
            <a:extLst>
              <a:ext uri="{FF2B5EF4-FFF2-40B4-BE49-F238E27FC236}">
                <a16:creationId xmlns:a16="http://schemas.microsoft.com/office/drawing/2014/main" id="{A670AB67-B152-1B57-0775-0DD2912978C7}"/>
              </a:ext>
            </a:extLst>
          </p:cNvPr>
          <p:cNvSpPr txBox="1"/>
          <p:nvPr/>
        </p:nvSpPr>
        <p:spPr>
          <a:xfrm>
            <a:off x="540000" y="4644077"/>
            <a:ext cx="5811460" cy="39674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8" name="yt_shape_1329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将七个小正方形中的一个去掉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就能成为一个正方体的展开图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4b0b,isEnd"/>
              </a:rPr>
              <a:t>则去掉的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小正方形的序号是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299" name="yt_image_13299" title="H_76.86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7918" y="2011799"/>
            <a:ext cx="1296162" cy="976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B6EC3D-3837-0ACE-E70C-41D284DABDBC}"/>
              </a:ext>
            </a:extLst>
          </p:cNvPr>
          <p:cNvSpPr txBox="1"/>
          <p:nvPr/>
        </p:nvSpPr>
        <p:spPr>
          <a:xfrm>
            <a:off x="3193308" y="132868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1" name="yt_shape_13301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是一个正方体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的阴影部分是这个正方体展开图的一部分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c485"/>
              </a:rPr>
              <a:t>②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中再涂黑两个正方形使其成为图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请涂出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种不同的情况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302" name="yt_image_13302" title="H_113.0079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459" y="2011799"/>
            <a:ext cx="4667081" cy="1435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4" name="yt_shape_13304"/>
          <p:cNvSpPr txBox="1"/>
          <p:nvPr/>
        </p:nvSpPr>
        <p:spPr>
          <a:xfrm>
            <a:off x="540000" y="3497471"/>
            <a:ext cx="4154984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306" name="yt_shape_13306"/>
          <p:cNvSpPr txBox="1"/>
          <p:nvPr/>
        </p:nvSpPr>
        <p:spPr>
          <a:xfrm>
            <a:off x="540000" y="4112659"/>
            <a:ext cx="4829335" cy="13056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250" b="0" i="0" u="none" spc="-7250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  <a:r>
              <a:rPr lang="en-US" altLang="zh-CN" sz="7250" b="0" i="0" u="none" spc="35846">
                <a:solidFill>
                  <a:srgbClr val="1EE3CF"/>
                </a:solidFill>
                <a:effectLst/>
                <a:latin typeface="Times New Roman" pitchFamily="72"/>
                <a:ea typeface="宋体" pitchFamily="72"/>
              </a:rPr>
              <a:t> </a:t>
            </a:r>
          </a:p>
        </p:txBody>
      </p:sp>
      <p:pic>
        <p:nvPicPr>
          <p:cNvPr id="13305" name="yt_image_13305" title="H_113.5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112659"/>
            <a:ext cx="4780026" cy="144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A9C82B0-43DF-F9DF-5AF6-0F6ED809F65D}"/>
              </a:ext>
            </a:extLst>
          </p:cNvPr>
          <p:cNvSpPr txBox="1"/>
          <p:nvPr/>
        </p:nvSpPr>
        <p:spPr>
          <a:xfrm>
            <a:off x="449989" y="3450665"/>
            <a:ext cx="4294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8" name="yt_shape_13308"/>
          <p:cNvSpPr txBox="1"/>
          <p:nvPr/>
        </p:nvSpPr>
        <p:spPr>
          <a:xfrm>
            <a:off x="540000" y="900000"/>
            <a:ext cx="375583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找正方体的相对面</a:t>
            </a:r>
          </a:p>
        </p:txBody>
      </p:sp>
      <p:sp>
        <p:nvSpPr>
          <p:cNvPr id="13310" name="yt_shape_13310"/>
          <p:cNvSpPr txBox="1"/>
          <p:nvPr/>
        </p:nvSpPr>
        <p:spPr>
          <a:xfrm>
            <a:off x="540119" y="1412776"/>
            <a:ext cx="11172505" cy="432048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根据正方体展开图找正方体的相对面的基本方法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在展开图中直接找到形如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字形的三个面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7_f0d3b"/>
              </a:rPr>
              <a:t>其两端的两个面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就是相对面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面是正方体的相对面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en-US" altLang="zh-CN" sz="2400" dirty="0">
              <a:solidFill>
                <a:srgbClr val="000000"/>
              </a:solidFill>
              <a:latin typeface="宋体" pitchFamily="24"/>
              <a:ea typeface="宋体" pitchFamily="24"/>
            </a:endParaRPr>
          </a:p>
          <a:p>
            <a:pPr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展开图中形如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字形两端处的小正方形是正方体的相对面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fd380"/>
              </a:rPr>
              <a:t>如图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②③④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面是正方体的相对面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311" name="yt_image_1331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56850" y="2996952"/>
            <a:ext cx="4678299" cy="1485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961643">
            <a:extLst>
              <a:ext uri="{FF2B5EF4-FFF2-40B4-BE49-F238E27FC236}">
                <a16:creationId xmlns:a16="http://schemas.microsoft.com/office/drawing/2014/main" id="{9B7F1BBA-BDF2-C8F8-77F2-389CEFC27E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yt_shape_13314"/>
          <p:cNvSpPr txBox="1"/>
          <p:nvPr/>
        </p:nvSpPr>
        <p:spPr>
          <a:xfrm>
            <a:off x="540119" y="9087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成都市武侯区期末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如图是一个正方体的平面展开图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b610,isEnd"/>
              </a:rPr>
              <a:t>若将其按虚线折叠成正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相对面上的两个数字之和均为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318" name="yt_shape_13318"/>
          <p:cNvSpPr txBox="1"/>
          <p:nvPr/>
        </p:nvSpPr>
        <p:spPr>
          <a:xfrm>
            <a:off x="540000" y="367853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15" name="yt_shape_13315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0184" y="2020519"/>
            <a:ext cx="1611630" cy="1607580"/>
            <a:chOff x="0" y="0"/>
            <a:chExt cx="1611630" cy="1607580"/>
          </a:xfrm>
        </p:grpSpPr>
        <p:pic>
          <p:nvPicPr>
            <p:cNvPr id="2" name="yt_image_13315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11630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7" name="yt_shape_13317" descr="{&quot;rangeId&quot;:0,&quot;IgnoreLineSpacing&quot;:1}"/>
            <p:cNvSpPr txBox="1"/>
            <p:nvPr/>
          </p:nvSpPr>
          <p:spPr>
            <a:xfrm>
              <a:off x="272534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第5题图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8B5BCEF6-225C-7668-288C-EFA797186125}"/>
              </a:ext>
            </a:extLst>
          </p:cNvPr>
          <p:cNvSpPr txBox="1"/>
          <p:nvPr/>
        </p:nvSpPr>
        <p:spPr>
          <a:xfrm>
            <a:off x="8439996" y="1337402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9" name="yt_shape_13319"/>
          <p:cNvSpPr txBox="1"/>
          <p:nvPr/>
        </p:nvSpPr>
        <p:spPr>
          <a:xfrm>
            <a:off x="540119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许昌市魏都区期末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如图是一个正方体的展开图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将它拼成正方体后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daf1e,isEnd"/>
              </a:rPr>
              <a:t>”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字对面的字是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323" name="yt_shape_13323"/>
          <p:cNvSpPr txBox="1"/>
          <p:nvPr/>
        </p:nvSpPr>
        <p:spPr>
          <a:xfrm>
            <a:off x="540000" y="365333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320" name="yt_shape_13320" title="H_126.5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91327" y="1995319"/>
            <a:ext cx="1609344" cy="1607580"/>
            <a:chOff x="0" y="0"/>
            <a:chExt cx="1609344" cy="1607580"/>
          </a:xfrm>
        </p:grpSpPr>
        <p:pic>
          <p:nvPicPr>
            <p:cNvPr id="2" name="yt_image_13320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09344" cy="12115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22" name="yt_shape_13322" descr="{&quot;rangeId&quot;:0,&quot;IgnoreLineSpacing&quot;:1}"/>
            <p:cNvSpPr txBox="1"/>
            <p:nvPr/>
          </p:nvSpPr>
          <p:spPr>
            <a:xfrm>
              <a:off x="271391" y="124758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第6题图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955C4E7-3B7A-B1C1-2764-BF7A8934F793}"/>
              </a:ext>
            </a:extLst>
          </p:cNvPr>
          <p:cNvSpPr txBox="1"/>
          <p:nvPr/>
        </p:nvSpPr>
        <p:spPr>
          <a:xfrm>
            <a:off x="2583708" y="1328682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yt_shape_13324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如果约定用字母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表示正方体的侧面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表示上面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表示底面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1276"/>
              </a:rPr>
              <a:t>请把相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应的字母标在如下正方体的展开图中的其他四个面上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325" name="yt_image_13325" title="H_102.33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75697" y="1995319"/>
            <a:ext cx="4840605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27" name="yt_shape_13327"/>
          <p:cNvSpPr txBox="1"/>
          <p:nvPr/>
        </p:nvSpPr>
        <p:spPr>
          <a:xfrm>
            <a:off x="540000" y="3345411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99AB043D-A33A-A7B1-83AB-197EDCAFAC83}"/>
              </a:ext>
            </a:extLst>
          </p:cNvPr>
          <p:cNvSpPr/>
          <p:nvPr/>
        </p:nvSpPr>
        <p:spPr>
          <a:xfrm>
            <a:off x="6810494" y="2060848"/>
            <a:ext cx="187040" cy="1643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198395F-A6D4-102A-E568-CF099DB12B02}"/>
              </a:ext>
            </a:extLst>
          </p:cNvPr>
          <p:cNvSpPr/>
          <p:nvPr/>
        </p:nvSpPr>
        <p:spPr>
          <a:xfrm>
            <a:off x="8276890" y="2060848"/>
            <a:ext cx="187041" cy="1643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7B538CCA-F512-6DD7-FD7A-68D3075F8E1A}"/>
              </a:ext>
            </a:extLst>
          </p:cNvPr>
          <p:cNvSpPr/>
          <p:nvPr/>
        </p:nvSpPr>
        <p:spPr>
          <a:xfrm>
            <a:off x="4378969" y="2413578"/>
            <a:ext cx="172077" cy="1643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78C6293-8B92-43DE-E8D8-D2449C937180}"/>
              </a:ext>
            </a:extLst>
          </p:cNvPr>
          <p:cNvSpPr/>
          <p:nvPr/>
        </p:nvSpPr>
        <p:spPr>
          <a:xfrm>
            <a:off x="4700678" y="2413578"/>
            <a:ext cx="172077" cy="1643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B652EF7C-026E-EB8E-F889-7B628D1ED5F5}"/>
              </a:ext>
            </a:extLst>
          </p:cNvPr>
          <p:cNvSpPr/>
          <p:nvPr/>
        </p:nvSpPr>
        <p:spPr>
          <a:xfrm>
            <a:off x="5022388" y="2413578"/>
            <a:ext cx="172077" cy="1643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39D01F0E-D197-619C-F697-1A8BD0D71563}"/>
              </a:ext>
            </a:extLst>
          </p:cNvPr>
          <p:cNvSpPr/>
          <p:nvPr/>
        </p:nvSpPr>
        <p:spPr>
          <a:xfrm>
            <a:off x="5837884" y="2413578"/>
            <a:ext cx="179558" cy="1643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8611C233-0619-CEC8-89CD-EE57739C77E6}"/>
              </a:ext>
            </a:extLst>
          </p:cNvPr>
          <p:cNvSpPr/>
          <p:nvPr/>
        </p:nvSpPr>
        <p:spPr>
          <a:xfrm>
            <a:off x="6481302" y="2413578"/>
            <a:ext cx="179559" cy="1643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F0435CF-8069-3563-3377-EFFA4A056F03}"/>
              </a:ext>
            </a:extLst>
          </p:cNvPr>
          <p:cNvSpPr/>
          <p:nvPr/>
        </p:nvSpPr>
        <p:spPr>
          <a:xfrm>
            <a:off x="8269408" y="2413578"/>
            <a:ext cx="179559" cy="1643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12CD5A03-05F8-446C-E79B-7D1447131D2B}"/>
              </a:ext>
            </a:extLst>
          </p:cNvPr>
          <p:cNvSpPr/>
          <p:nvPr/>
        </p:nvSpPr>
        <p:spPr>
          <a:xfrm>
            <a:off x="5014906" y="2734741"/>
            <a:ext cx="194522" cy="1643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3DC6BCFB-1AF2-7240-2A11-2A30A8814765}"/>
              </a:ext>
            </a:extLst>
          </p:cNvPr>
          <p:cNvSpPr/>
          <p:nvPr/>
        </p:nvSpPr>
        <p:spPr>
          <a:xfrm>
            <a:off x="6159593" y="2734741"/>
            <a:ext cx="179559" cy="1643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8FB11103-E918-E75A-1C1C-DE990CD2EAC2}"/>
              </a:ext>
            </a:extLst>
          </p:cNvPr>
          <p:cNvSpPr/>
          <p:nvPr/>
        </p:nvSpPr>
        <p:spPr>
          <a:xfrm>
            <a:off x="7625990" y="2734741"/>
            <a:ext cx="179558" cy="164317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D8EBC122-9E39-EA3A-9AB4-C89BCD7A221C}"/>
              </a:ext>
            </a:extLst>
          </p:cNvPr>
          <p:cNvSpPr/>
          <p:nvPr/>
        </p:nvSpPr>
        <p:spPr>
          <a:xfrm>
            <a:off x="7625990" y="3048660"/>
            <a:ext cx="179558" cy="164316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55C9855-9AEF-3693-4DB0-53FBA06BBA15}"/>
              </a:ext>
            </a:extLst>
          </p:cNvPr>
          <p:cNvSpPr txBox="1"/>
          <p:nvPr/>
        </p:nvSpPr>
        <p:spPr>
          <a:xfrm>
            <a:off x="449989" y="3298605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607</Words>
  <Application>Microsoft Office PowerPoint</Application>
  <PresentationFormat>宽屏</PresentationFormat>
  <Paragraphs>45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2024-07-30T05:59:18Z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