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8" r:id="rId4"/>
    <p:sldId id="336" r:id="rId5"/>
    <p:sldId id="334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87449" autoAdjust="0"/>
  </p:normalViewPr>
  <p:slideViewPr>
    <p:cSldViewPr showGuides="1">
      <p:cViewPr varScale="1">
        <p:scale>
          <a:sx n="54" d="100"/>
          <a:sy n="54" d="100"/>
        </p:scale>
        <p:origin x="140" y="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D81BCE-75FD-49A8-97DA-F9BD9737EE93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644F13-E60C-4F59-AA13-09985A9327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0179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644F13-E60C-4F59-AA13-09985A9327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5353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644F13-E60C-4F59-AA13-09985A9327E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5155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3475F5-BF14-8F43-1ACA-E5115D56D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9708" y="3017191"/>
            <a:ext cx="11352584" cy="82361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7E10BA-2F4C-7DAB-04B3-CC1E2337F4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39F89C-BF35-C961-C378-150238E73047}"/>
              </a:ext>
            </a:extLst>
          </p:cNvPr>
          <p:cNvSpPr/>
          <p:nvPr/>
        </p:nvSpPr>
        <p:spPr bwMode="white">
          <a:xfrm>
            <a:off x="681904" y="2708920"/>
            <a:ext cx="4117952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51E41C6-FC94-B2A6-A42C-5ABE204E0730}"/>
              </a:ext>
            </a:extLst>
          </p:cNvPr>
          <p:cNvSpPr/>
          <p:nvPr/>
        </p:nvSpPr>
        <p:spPr bwMode="white">
          <a:xfrm>
            <a:off x="2351584" y="4221089"/>
            <a:ext cx="165618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635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CB67F-6167-47C6-24F6-B02B80FF0D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0EAE31-EC54-D486-2AE9-485797E5691E}"/>
              </a:ext>
            </a:extLst>
          </p:cNvPr>
          <p:cNvSpPr/>
          <p:nvPr/>
        </p:nvSpPr>
        <p:spPr bwMode="white">
          <a:xfrm>
            <a:off x="681904" y="2348880"/>
            <a:ext cx="4550000" cy="42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A097B2-8AF7-4DC9-0F06-BDBBC19273C1}"/>
              </a:ext>
            </a:extLst>
          </p:cNvPr>
          <p:cNvSpPr/>
          <p:nvPr/>
        </p:nvSpPr>
        <p:spPr bwMode="white">
          <a:xfrm>
            <a:off x="681904" y="3215604"/>
            <a:ext cx="4550000" cy="42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3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BD049D-3ABE-4711-53DC-72F2F0BBC5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D64C6F-565A-FA9E-C51D-9BD14F529F1C}"/>
              </a:ext>
            </a:extLst>
          </p:cNvPr>
          <p:cNvSpPr/>
          <p:nvPr/>
        </p:nvSpPr>
        <p:spPr bwMode="white">
          <a:xfrm>
            <a:off x="681904" y="2564904"/>
            <a:ext cx="498204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196CDA0-66A2-ACAE-B111-591302385DC4}"/>
              </a:ext>
            </a:extLst>
          </p:cNvPr>
          <p:cNvSpPr/>
          <p:nvPr/>
        </p:nvSpPr>
        <p:spPr bwMode="white">
          <a:xfrm>
            <a:off x="2423592" y="3933056"/>
            <a:ext cx="21602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235C0C4-1904-2E71-8D8E-A474A6B8321A}"/>
              </a:ext>
            </a:extLst>
          </p:cNvPr>
          <p:cNvSpPr/>
          <p:nvPr/>
        </p:nvSpPr>
        <p:spPr bwMode="white">
          <a:xfrm>
            <a:off x="2423592" y="4705023"/>
            <a:ext cx="21602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31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9D5985-A807-30DA-8DAB-CC8E34B1A79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60"/>
          <a:stretch/>
        </p:blipFill>
        <p:spPr>
          <a:xfrm>
            <a:off x="720000" y="972001"/>
            <a:ext cx="10800000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A56552-2F67-5B8C-E899-66DEA1939EA0}"/>
              </a:ext>
            </a:extLst>
          </p:cNvPr>
          <p:cNvSpPr/>
          <p:nvPr/>
        </p:nvSpPr>
        <p:spPr bwMode="white">
          <a:xfrm>
            <a:off x="1272380" y="2996953"/>
            <a:ext cx="2663380" cy="53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A4887C2-168F-8D60-8489-1658263BF4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266"/>
          <a:stretch/>
        </p:blipFill>
        <p:spPr>
          <a:xfrm>
            <a:off x="1272664" y="3852320"/>
            <a:ext cx="10800000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CE247D-4E60-E44C-68EC-989F29D14E2D}"/>
              </a:ext>
            </a:extLst>
          </p:cNvPr>
          <p:cNvSpPr/>
          <p:nvPr/>
        </p:nvSpPr>
        <p:spPr bwMode="white">
          <a:xfrm>
            <a:off x="1234568" y="5445223"/>
            <a:ext cx="31098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FFBD21-DF3C-3E64-DF0C-6DAAF09755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59"/>
          <a:stretch/>
        </p:blipFill>
        <p:spPr>
          <a:xfrm>
            <a:off x="720000" y="836712"/>
            <a:ext cx="10800000" cy="2889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C104F2-7890-FEA0-C0F6-ED6B9228D989}"/>
              </a:ext>
            </a:extLst>
          </p:cNvPr>
          <p:cNvSpPr/>
          <p:nvPr/>
        </p:nvSpPr>
        <p:spPr bwMode="white">
          <a:xfrm>
            <a:off x="681904" y="2645639"/>
            <a:ext cx="3397872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DF31691-D6FC-DB14-850E-C9C5E71D17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93" b="9638"/>
          <a:stretch/>
        </p:blipFill>
        <p:spPr>
          <a:xfrm>
            <a:off x="720000" y="3861048"/>
            <a:ext cx="10800000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829110C-1CDF-E537-17AF-8D71761B4A56}"/>
              </a:ext>
            </a:extLst>
          </p:cNvPr>
          <p:cNvSpPr/>
          <p:nvPr/>
        </p:nvSpPr>
        <p:spPr bwMode="white">
          <a:xfrm>
            <a:off x="681904" y="5373216"/>
            <a:ext cx="296582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7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1F7D4-744A-77D2-657D-014F265AA5B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15" b="14708"/>
          <a:stretch/>
        </p:blipFill>
        <p:spPr>
          <a:xfrm>
            <a:off x="720000" y="1268760"/>
            <a:ext cx="10800000" cy="2016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059063-0B2B-52EB-78E3-44780C5CA142}"/>
              </a:ext>
            </a:extLst>
          </p:cNvPr>
          <p:cNvSpPr/>
          <p:nvPr/>
        </p:nvSpPr>
        <p:spPr bwMode="white">
          <a:xfrm>
            <a:off x="681904" y="2257277"/>
            <a:ext cx="3757912" cy="517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7B76DA0-46BC-BC56-646C-F837443AF8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57" b="29872"/>
          <a:stretch/>
        </p:blipFill>
        <p:spPr>
          <a:xfrm>
            <a:off x="720000" y="3645024"/>
            <a:ext cx="10800000" cy="165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0FF850-8410-96EF-9EBF-353568997447}"/>
              </a:ext>
            </a:extLst>
          </p:cNvPr>
          <p:cNvSpPr/>
          <p:nvPr/>
        </p:nvSpPr>
        <p:spPr bwMode="white">
          <a:xfrm>
            <a:off x="681904" y="4653136"/>
            <a:ext cx="3973936" cy="472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41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23CD71-DE2C-429D-A86C-BD7C3808B5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985"/>
          <a:stretch/>
        </p:blipFill>
        <p:spPr>
          <a:xfrm>
            <a:off x="720000" y="980728"/>
            <a:ext cx="10800000" cy="2690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56C2AB-028C-EF9C-0527-564C19C15F32}"/>
              </a:ext>
            </a:extLst>
          </p:cNvPr>
          <p:cNvSpPr/>
          <p:nvPr/>
        </p:nvSpPr>
        <p:spPr bwMode="white">
          <a:xfrm>
            <a:off x="681904" y="2645640"/>
            <a:ext cx="303783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2AE09F0-A8D3-B9E9-4759-9CC925B742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87701"/>
            <a:ext cx="10800000" cy="2437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1FF116-A9D8-26F8-572E-6615D14A3747}"/>
              </a:ext>
            </a:extLst>
          </p:cNvPr>
          <p:cNvSpPr/>
          <p:nvPr/>
        </p:nvSpPr>
        <p:spPr bwMode="white">
          <a:xfrm>
            <a:off x="681904" y="5248557"/>
            <a:ext cx="3109840" cy="521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62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24206D-68EC-4EFB-C1DD-8D0204D05C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98F050-C5E3-35F7-DACD-4AF62F0DC70A}"/>
              </a:ext>
            </a:extLst>
          </p:cNvPr>
          <p:cNvSpPr/>
          <p:nvPr/>
        </p:nvSpPr>
        <p:spPr bwMode="white">
          <a:xfrm>
            <a:off x="1281904" y="3645024"/>
            <a:ext cx="3517952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16794E2-2513-50F1-3192-594316F9317D}"/>
              </a:ext>
            </a:extLst>
          </p:cNvPr>
          <p:cNvSpPr/>
          <p:nvPr/>
        </p:nvSpPr>
        <p:spPr bwMode="white">
          <a:xfrm>
            <a:off x="2711624" y="5085184"/>
            <a:ext cx="129614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27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C968B-563C-DAA6-7763-A9C4423623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177E75-59D6-2090-0962-B0D776AD6A55}"/>
              </a:ext>
            </a:extLst>
          </p:cNvPr>
          <p:cNvSpPr/>
          <p:nvPr/>
        </p:nvSpPr>
        <p:spPr bwMode="white">
          <a:xfrm>
            <a:off x="681904" y="2060848"/>
            <a:ext cx="4117952" cy="53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1DA099-9A4D-62CF-24EE-13FBDBEDBD4D}"/>
              </a:ext>
            </a:extLst>
          </p:cNvPr>
          <p:cNvSpPr/>
          <p:nvPr/>
        </p:nvSpPr>
        <p:spPr bwMode="white">
          <a:xfrm>
            <a:off x="2495600" y="2894136"/>
            <a:ext cx="2016224" cy="534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79C2C007-8B8B-20A1-AE15-AF1DD9FD030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01008"/>
            <a:ext cx="10800000" cy="298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477043B-61B5-1FF1-EA9D-DA292ACAB052}"/>
              </a:ext>
            </a:extLst>
          </p:cNvPr>
          <p:cNvSpPr/>
          <p:nvPr/>
        </p:nvSpPr>
        <p:spPr bwMode="white">
          <a:xfrm>
            <a:off x="681904" y="4733872"/>
            <a:ext cx="4910040" cy="44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97615C9-49C8-075B-84A0-90787668663B}"/>
              </a:ext>
            </a:extLst>
          </p:cNvPr>
          <p:cNvSpPr/>
          <p:nvPr/>
        </p:nvSpPr>
        <p:spPr bwMode="white">
          <a:xfrm>
            <a:off x="2495600" y="5585223"/>
            <a:ext cx="2304256" cy="44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174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0CBB72-6C21-D828-1A29-CF7C8B5EE4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F81755-8ACC-CD88-B4F1-DB0D2B5EF140}"/>
              </a:ext>
            </a:extLst>
          </p:cNvPr>
          <p:cNvSpPr/>
          <p:nvPr/>
        </p:nvSpPr>
        <p:spPr bwMode="white">
          <a:xfrm>
            <a:off x="681904" y="2636912"/>
            <a:ext cx="5414096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8FE3E0C-5FB3-1C00-70DE-FC12DB6ADFAE}"/>
              </a:ext>
            </a:extLst>
          </p:cNvPr>
          <p:cNvSpPr/>
          <p:nvPr/>
        </p:nvSpPr>
        <p:spPr bwMode="white">
          <a:xfrm>
            <a:off x="2351584" y="4005064"/>
            <a:ext cx="165618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977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9E885-3275-158D-7A0E-5CF055636A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84B5A4-82C0-2B3E-5FE4-B325FBFFE50E}"/>
              </a:ext>
            </a:extLst>
          </p:cNvPr>
          <p:cNvSpPr/>
          <p:nvPr/>
        </p:nvSpPr>
        <p:spPr bwMode="white">
          <a:xfrm>
            <a:off x="681904" y="2132857"/>
            <a:ext cx="3829920" cy="57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C3CD7E-7BC4-E0B2-27B5-B7E40209C59A}"/>
              </a:ext>
            </a:extLst>
          </p:cNvPr>
          <p:cNvSpPr/>
          <p:nvPr/>
        </p:nvSpPr>
        <p:spPr bwMode="white">
          <a:xfrm>
            <a:off x="2207568" y="3023661"/>
            <a:ext cx="2327722" cy="57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84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2</Words>
  <Application>Microsoft Office PowerPoint</Application>
  <PresentationFormat>宽屏</PresentationFormat>
  <Paragraphs>2</Paragraphs>
  <Slides>12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2024-07-28T14:52:09Z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