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34" r:id="rId4"/>
    <p:sldId id="332" r:id="rId5"/>
    <p:sldId id="331" r:id="rId6"/>
    <p:sldId id="330" r:id="rId7"/>
    <p:sldId id="328" r:id="rId8"/>
    <p:sldId id="327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02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56" d="100"/>
          <a:sy n="56" d="100"/>
        </p:scale>
        <p:origin x="60" y="104"/>
      </p:cViewPr>
      <p:guideLst>
        <p:guide orient="horz" pos="2160"/>
        <p:guide pos="4021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88037A83-61AE-9AE5-7DFE-5DF18B252C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84251" y="2865431"/>
            <a:ext cx="8623498" cy="1127138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54AFA5-649B-66AB-294E-FD33D1D566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14741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DBD497-B69B-2FDC-F149-5D9CCCD49B7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8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12EF22-B7C8-BC5E-53CF-45AF80B7C23A}"/>
              </a:ext>
            </a:extLst>
          </p:cNvPr>
          <p:cNvSpPr/>
          <p:nvPr/>
        </p:nvSpPr>
        <p:spPr bwMode="white">
          <a:xfrm>
            <a:off x="681904" y="1315434"/>
            <a:ext cx="9806584" cy="146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61C9DCF-1EA4-C9D1-626F-54BDABB83C64}"/>
              </a:ext>
            </a:extLst>
          </p:cNvPr>
          <p:cNvSpPr/>
          <p:nvPr/>
        </p:nvSpPr>
        <p:spPr bwMode="white">
          <a:xfrm>
            <a:off x="3287688" y="2852936"/>
            <a:ext cx="208823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3F3A56BB-6FB4-FE8F-6451-D71715AEB415}"/>
              </a:ext>
            </a:extLst>
          </p:cNvPr>
          <p:cNvSpPr/>
          <p:nvPr/>
        </p:nvSpPr>
        <p:spPr bwMode="white">
          <a:xfrm>
            <a:off x="672000" y="3641835"/>
            <a:ext cx="506396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37988559-BCB0-AFAC-F3F7-6001F66DCE2F}"/>
              </a:ext>
            </a:extLst>
          </p:cNvPr>
          <p:cNvSpPr/>
          <p:nvPr/>
        </p:nvSpPr>
        <p:spPr bwMode="white">
          <a:xfrm>
            <a:off x="672000" y="4581128"/>
            <a:ext cx="506396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6A58635C-1575-2411-F838-40484A3DA55E}"/>
              </a:ext>
            </a:extLst>
          </p:cNvPr>
          <p:cNvSpPr/>
          <p:nvPr/>
        </p:nvSpPr>
        <p:spPr bwMode="white">
          <a:xfrm>
            <a:off x="672000" y="5586051"/>
            <a:ext cx="5063960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689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3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EC1008-C773-4FD6-7CFE-4BADDEE2A6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5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9188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5BBCC-5AA3-19AA-8107-CB166CE2B0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2335" cy="49772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3CBD60-5EE8-1635-9270-3ECDE72767B8}"/>
              </a:ext>
            </a:extLst>
          </p:cNvPr>
          <p:cNvSpPr/>
          <p:nvPr/>
        </p:nvSpPr>
        <p:spPr bwMode="white">
          <a:xfrm>
            <a:off x="5735960" y="1077182"/>
            <a:ext cx="432048" cy="40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F9D095C5-725C-0573-BCA4-1BC83D7CCA0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199"/>
          <a:stretch/>
        </p:blipFill>
        <p:spPr>
          <a:xfrm>
            <a:off x="6075910" y="4514127"/>
            <a:ext cx="6139061" cy="143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B3AF6F2-D122-E6EF-215D-83097C253DC9}"/>
              </a:ext>
            </a:extLst>
          </p:cNvPr>
          <p:cNvSpPr/>
          <p:nvPr/>
        </p:nvSpPr>
        <p:spPr bwMode="white">
          <a:xfrm>
            <a:off x="4079776" y="1844824"/>
            <a:ext cx="432048" cy="40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9500252-E88D-EDBE-2100-5D81B84BAA53}"/>
              </a:ext>
            </a:extLst>
          </p:cNvPr>
          <p:cNvSpPr/>
          <p:nvPr/>
        </p:nvSpPr>
        <p:spPr bwMode="white">
          <a:xfrm>
            <a:off x="1559496" y="3225198"/>
            <a:ext cx="1728192" cy="41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716B735-BE95-4C43-55A2-4D1A0D92BA08}"/>
              </a:ext>
            </a:extLst>
          </p:cNvPr>
          <p:cNvSpPr/>
          <p:nvPr/>
        </p:nvSpPr>
        <p:spPr bwMode="white">
          <a:xfrm>
            <a:off x="551384" y="4766158"/>
            <a:ext cx="3384376" cy="4198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4EA56A7-6998-B48D-478D-7298CC6F5D51}"/>
              </a:ext>
            </a:extLst>
          </p:cNvPr>
          <p:cNvSpPr/>
          <p:nvPr/>
        </p:nvSpPr>
        <p:spPr bwMode="white">
          <a:xfrm>
            <a:off x="551384" y="5445224"/>
            <a:ext cx="5616624" cy="343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0636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EEB2DE-F4FC-CBA6-2A07-1CFE5F8AD0F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373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6EC4E2-E011-F7D6-2C99-66B6B11E0034}"/>
              </a:ext>
            </a:extLst>
          </p:cNvPr>
          <p:cNvSpPr/>
          <p:nvPr/>
        </p:nvSpPr>
        <p:spPr bwMode="white">
          <a:xfrm>
            <a:off x="1110624" y="3761052"/>
            <a:ext cx="3758074" cy="303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67131E0-B5B7-19B6-734F-CC1DC8739DE9}"/>
              </a:ext>
            </a:extLst>
          </p:cNvPr>
          <p:cNvSpPr/>
          <p:nvPr/>
        </p:nvSpPr>
        <p:spPr bwMode="white">
          <a:xfrm>
            <a:off x="1110624" y="4293096"/>
            <a:ext cx="5129392" cy="37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D93B50F-831F-D59A-36A3-9198446A59D2}"/>
              </a:ext>
            </a:extLst>
          </p:cNvPr>
          <p:cNvSpPr/>
          <p:nvPr/>
        </p:nvSpPr>
        <p:spPr bwMode="white">
          <a:xfrm>
            <a:off x="1110624" y="4897148"/>
            <a:ext cx="6785576" cy="37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5F1DEE2-7F7A-CFE2-54ED-1B32E4CA0AFE}"/>
              </a:ext>
            </a:extLst>
          </p:cNvPr>
          <p:cNvSpPr/>
          <p:nvPr/>
        </p:nvSpPr>
        <p:spPr bwMode="white">
          <a:xfrm>
            <a:off x="2351584" y="5524527"/>
            <a:ext cx="4680520" cy="37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6356A03-816E-BD49-0A37-9B1BDC26C2E4}"/>
              </a:ext>
            </a:extLst>
          </p:cNvPr>
          <p:cNvSpPr/>
          <p:nvPr/>
        </p:nvSpPr>
        <p:spPr bwMode="white">
          <a:xfrm>
            <a:off x="2351584" y="6108801"/>
            <a:ext cx="2517114" cy="37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736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319225-FFFC-38E0-037D-37FAE26E36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08720"/>
            <a:ext cx="8294481" cy="3888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677595-12AE-0CA5-E2A8-D28ED3501AC2}"/>
              </a:ext>
            </a:extLst>
          </p:cNvPr>
          <p:cNvSpPr/>
          <p:nvPr/>
        </p:nvSpPr>
        <p:spPr bwMode="white">
          <a:xfrm>
            <a:off x="7104112" y="4221088"/>
            <a:ext cx="580952" cy="381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9D62422-747E-1386-C4C1-C2DE40A4D9A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8762740" y="1844824"/>
            <a:ext cx="3074479" cy="2276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16937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957F9D-2091-FA95-8064-8CC204205FE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5" y="972001"/>
            <a:ext cx="8954175" cy="45452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888B2A4A-A7FE-DCD7-2F07-B7031BB867D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8762740" y="1844824"/>
            <a:ext cx="3074479" cy="2276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3912843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0DF01C-3867-1BD2-2B76-D1298FB2097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B96896-662E-6922-3DED-396272B69A6E}"/>
              </a:ext>
            </a:extLst>
          </p:cNvPr>
          <p:cNvSpPr/>
          <p:nvPr/>
        </p:nvSpPr>
        <p:spPr bwMode="white">
          <a:xfrm>
            <a:off x="681904" y="1200652"/>
            <a:ext cx="2677792" cy="4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41373A-82DC-290A-41B2-2044564AA096}"/>
              </a:ext>
            </a:extLst>
          </p:cNvPr>
          <p:cNvSpPr/>
          <p:nvPr/>
        </p:nvSpPr>
        <p:spPr bwMode="white">
          <a:xfrm>
            <a:off x="681904" y="2058098"/>
            <a:ext cx="4161904" cy="419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E00EFF0-5FFC-B2BE-E898-490C99504B9A}"/>
              </a:ext>
            </a:extLst>
          </p:cNvPr>
          <p:cNvSpPr/>
          <p:nvPr/>
        </p:nvSpPr>
        <p:spPr bwMode="white">
          <a:xfrm>
            <a:off x="3359696" y="972000"/>
            <a:ext cx="7272808" cy="647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CE35CDF-937B-D584-B219-5FA8FABF142F}"/>
              </a:ext>
            </a:extLst>
          </p:cNvPr>
          <p:cNvSpPr/>
          <p:nvPr/>
        </p:nvSpPr>
        <p:spPr bwMode="white">
          <a:xfrm>
            <a:off x="623392" y="2915544"/>
            <a:ext cx="1944216" cy="51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C03CE22-383D-05FB-EC94-8DC3D128FEC2}"/>
              </a:ext>
            </a:extLst>
          </p:cNvPr>
          <p:cNvSpPr/>
          <p:nvPr/>
        </p:nvSpPr>
        <p:spPr bwMode="white">
          <a:xfrm>
            <a:off x="2639616" y="2915544"/>
            <a:ext cx="3743722" cy="51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786B2BC-08BE-C90B-2F2D-E831C93CEE33}"/>
              </a:ext>
            </a:extLst>
          </p:cNvPr>
          <p:cNvSpPr/>
          <p:nvPr/>
        </p:nvSpPr>
        <p:spPr bwMode="white">
          <a:xfrm>
            <a:off x="6380302" y="2915544"/>
            <a:ext cx="2379994" cy="51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45991B9-6BE7-FB50-2BD5-475560225A73}"/>
              </a:ext>
            </a:extLst>
          </p:cNvPr>
          <p:cNvSpPr/>
          <p:nvPr/>
        </p:nvSpPr>
        <p:spPr bwMode="white">
          <a:xfrm>
            <a:off x="672000" y="3772990"/>
            <a:ext cx="7296208" cy="51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95F2FD3E-9381-4703-56DC-B65E39357D6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8328248" y="3861048"/>
            <a:ext cx="3413115" cy="25276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0D9F797-2825-CEDA-EBBC-98DCB36A6BCD}"/>
              </a:ext>
            </a:extLst>
          </p:cNvPr>
          <p:cNvSpPr/>
          <p:nvPr/>
        </p:nvSpPr>
        <p:spPr bwMode="white">
          <a:xfrm>
            <a:off x="672000" y="4587563"/>
            <a:ext cx="7296208" cy="513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5432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2" grpId="0" animBg="1"/>
      <p:bldP spid="12" grpId="0" animBg="1"/>
      <p:bldP spid="13" grpId="0" animBg="1"/>
      <p:bldP spid="14" grpId="0" animBg="1"/>
      <p:bldP spid="15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2024-07-29T03:16:39Z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