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6" d="100"/>
          <a:sy n="56" d="100"/>
        </p:scale>
        <p:origin x="60" y="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7E26A5-FF46-4593-938F-B535DF98EB8E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1BE11B-03AE-4C97-B081-4327F3F4FC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79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69BFDA6-EC03-FCA9-9B61-4B6C71C6AD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3285" y="2924803"/>
            <a:ext cx="7225431" cy="100839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3C414-20F1-EF16-4B06-BAEDCDAE24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431C7-4725-8ECB-59C0-EE759E4CFB76}"/>
              </a:ext>
            </a:extLst>
          </p:cNvPr>
          <p:cNvSpPr/>
          <p:nvPr/>
        </p:nvSpPr>
        <p:spPr bwMode="white">
          <a:xfrm>
            <a:off x="681904" y="1181598"/>
            <a:ext cx="5630120" cy="5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38C1A65-FD11-C487-AAAE-D7937A8CD76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784" y="908721"/>
            <a:ext cx="2989744" cy="2562060"/>
          </a:xfrm>
          <a:prstGeom prst="rect">
            <a:avLst/>
          </a:prstGeom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921EF52-4563-DCF9-6260-7B4AC8842491}"/>
              </a:ext>
            </a:extLst>
          </p:cNvPr>
          <p:cNvSpPr/>
          <p:nvPr/>
        </p:nvSpPr>
        <p:spPr bwMode="white">
          <a:xfrm>
            <a:off x="681904" y="1901288"/>
            <a:ext cx="5630120" cy="5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D84848-D833-AD09-6579-AC6F939965F4}"/>
              </a:ext>
            </a:extLst>
          </p:cNvPr>
          <p:cNvSpPr/>
          <p:nvPr/>
        </p:nvSpPr>
        <p:spPr bwMode="white">
          <a:xfrm>
            <a:off x="2423592" y="2713305"/>
            <a:ext cx="4464496" cy="51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37432E6-6973-2B67-DC1E-02EF5061B67B}"/>
              </a:ext>
            </a:extLst>
          </p:cNvPr>
          <p:cNvSpPr/>
          <p:nvPr/>
        </p:nvSpPr>
        <p:spPr bwMode="white">
          <a:xfrm>
            <a:off x="2423592" y="3442113"/>
            <a:ext cx="2160240" cy="602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7556AEA-F2DB-07E8-6327-014DDD6246D3}"/>
              </a:ext>
            </a:extLst>
          </p:cNvPr>
          <p:cNvSpPr/>
          <p:nvPr/>
        </p:nvSpPr>
        <p:spPr bwMode="white">
          <a:xfrm>
            <a:off x="720000" y="4371401"/>
            <a:ext cx="2495680" cy="519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6979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37860E-F284-C02F-A0A2-702A32753B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7196E6-E553-22E4-E786-1F81BB584C50}"/>
              </a:ext>
            </a:extLst>
          </p:cNvPr>
          <p:cNvSpPr/>
          <p:nvPr/>
        </p:nvSpPr>
        <p:spPr bwMode="white">
          <a:xfrm>
            <a:off x="720000" y="1172319"/>
            <a:ext cx="5009523" cy="5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7BBD4B0-F1B4-29DF-8115-3E8C77A17F4D}"/>
              </a:ext>
            </a:extLst>
          </p:cNvPr>
          <p:cNvSpPr/>
          <p:nvPr/>
        </p:nvSpPr>
        <p:spPr bwMode="white">
          <a:xfrm>
            <a:off x="672000" y="1901127"/>
            <a:ext cx="5057523" cy="5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4558406-7761-6B27-BF21-A6AAC0F33045}"/>
              </a:ext>
            </a:extLst>
          </p:cNvPr>
          <p:cNvSpPr/>
          <p:nvPr/>
        </p:nvSpPr>
        <p:spPr bwMode="white">
          <a:xfrm>
            <a:off x="672000" y="2648015"/>
            <a:ext cx="5640024" cy="5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EBA32AE-8AD5-FD0A-4912-A1A9C96D38B3}"/>
              </a:ext>
            </a:extLst>
          </p:cNvPr>
          <p:cNvSpPr/>
          <p:nvPr/>
        </p:nvSpPr>
        <p:spPr bwMode="white">
          <a:xfrm>
            <a:off x="672000" y="3506036"/>
            <a:ext cx="9888496" cy="5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930973F-DDC6-8744-C088-9BE360D25A4F}"/>
              </a:ext>
            </a:extLst>
          </p:cNvPr>
          <p:cNvSpPr/>
          <p:nvPr/>
        </p:nvSpPr>
        <p:spPr bwMode="white">
          <a:xfrm>
            <a:off x="672000" y="4265391"/>
            <a:ext cx="2399664" cy="528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7E149CF7-6A42-7C77-3AFD-7186E7CA4CE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58784" y="908720"/>
            <a:ext cx="3061752" cy="2623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7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 animBg="1"/>
      <p:bldP spid="2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6586E8-96BD-4B89-B516-A849C78794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5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DE907-EFA1-3166-855F-2AC14E8743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17774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3F54FC-FDDF-F645-7C8E-733854519C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04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929357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D6AE0-3D29-ADC0-10E8-D068E8ED6D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2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7D6944-78B9-1B24-0DEF-6AA4C04B80F5}"/>
              </a:ext>
            </a:extLst>
          </p:cNvPr>
          <p:cNvSpPr/>
          <p:nvPr/>
        </p:nvSpPr>
        <p:spPr bwMode="white">
          <a:xfrm>
            <a:off x="687576" y="972001"/>
            <a:ext cx="5048384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E3F87C7-F74E-0189-21E3-0DF636FCADDA}"/>
              </a:ext>
            </a:extLst>
          </p:cNvPr>
          <p:cNvSpPr/>
          <p:nvPr/>
        </p:nvSpPr>
        <p:spPr bwMode="white">
          <a:xfrm>
            <a:off x="687576" y="1772816"/>
            <a:ext cx="6704568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B71D06A-9473-5DA7-0948-19656AB4D100}"/>
              </a:ext>
            </a:extLst>
          </p:cNvPr>
          <p:cNvSpPr/>
          <p:nvPr/>
        </p:nvSpPr>
        <p:spPr bwMode="white">
          <a:xfrm>
            <a:off x="687576" y="2573632"/>
            <a:ext cx="7280632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C1D4694E-1054-E6B9-1CED-F5D21BE668E4}"/>
              </a:ext>
            </a:extLst>
          </p:cNvPr>
          <p:cNvSpPr/>
          <p:nvPr/>
        </p:nvSpPr>
        <p:spPr bwMode="white">
          <a:xfrm>
            <a:off x="687576" y="3284346"/>
            <a:ext cx="7280632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FBE3A9EB-F685-CA22-0F0C-D767B9FB7121}"/>
              </a:ext>
            </a:extLst>
          </p:cNvPr>
          <p:cNvSpPr/>
          <p:nvPr/>
        </p:nvSpPr>
        <p:spPr bwMode="white">
          <a:xfrm>
            <a:off x="687576" y="3957460"/>
            <a:ext cx="6632560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E8530693-36EC-3F59-22FE-C30EA547CA69}"/>
              </a:ext>
            </a:extLst>
          </p:cNvPr>
          <p:cNvSpPr/>
          <p:nvPr/>
        </p:nvSpPr>
        <p:spPr bwMode="white">
          <a:xfrm>
            <a:off x="687576" y="4630574"/>
            <a:ext cx="8432760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C71BEC5-1938-6B41-A099-C076BD381445}"/>
              </a:ext>
            </a:extLst>
          </p:cNvPr>
          <p:cNvSpPr/>
          <p:nvPr/>
        </p:nvSpPr>
        <p:spPr bwMode="white">
          <a:xfrm>
            <a:off x="687576" y="5462742"/>
            <a:ext cx="4544328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FBA41B6E-4F62-F9EA-ADA0-EC033F144FC5}"/>
              </a:ext>
            </a:extLst>
          </p:cNvPr>
          <p:cNvSpPr/>
          <p:nvPr/>
        </p:nvSpPr>
        <p:spPr bwMode="white">
          <a:xfrm>
            <a:off x="687576" y="6135856"/>
            <a:ext cx="5552440" cy="55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10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87AF7E-1AF3-1BF8-D1C3-D3ED49CCB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051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8B984B-D746-2989-2A58-D013275B51E7}"/>
              </a:ext>
            </a:extLst>
          </p:cNvPr>
          <p:cNvSpPr/>
          <p:nvPr/>
        </p:nvSpPr>
        <p:spPr bwMode="white">
          <a:xfrm>
            <a:off x="684355" y="1275157"/>
            <a:ext cx="6923813" cy="42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7C6607C-0E62-3E50-CA05-D61203167E52}"/>
              </a:ext>
            </a:extLst>
          </p:cNvPr>
          <p:cNvSpPr/>
          <p:nvPr/>
        </p:nvSpPr>
        <p:spPr bwMode="white">
          <a:xfrm>
            <a:off x="673297" y="2003966"/>
            <a:ext cx="9311135" cy="135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12853F2-A77D-4D4D-2665-E491533A1F12}"/>
              </a:ext>
            </a:extLst>
          </p:cNvPr>
          <p:cNvSpPr/>
          <p:nvPr/>
        </p:nvSpPr>
        <p:spPr bwMode="white">
          <a:xfrm>
            <a:off x="684355" y="3651421"/>
            <a:ext cx="8435981" cy="42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36F73A0A-5C1B-FDFA-18B1-49E4F1EE1FCF}"/>
              </a:ext>
            </a:extLst>
          </p:cNvPr>
          <p:cNvSpPr/>
          <p:nvPr/>
        </p:nvSpPr>
        <p:spPr bwMode="white">
          <a:xfrm>
            <a:off x="684355" y="4471630"/>
            <a:ext cx="5123613" cy="425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FFFDDEC-B9BD-A6CE-B889-D237B5C1901F}"/>
              </a:ext>
            </a:extLst>
          </p:cNvPr>
          <p:cNvSpPr/>
          <p:nvPr/>
        </p:nvSpPr>
        <p:spPr bwMode="white">
          <a:xfrm>
            <a:off x="684355" y="5315825"/>
            <a:ext cx="9156061" cy="57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D31674D2-6196-843B-21E4-DDDB07787D9A}"/>
              </a:ext>
            </a:extLst>
          </p:cNvPr>
          <p:cNvSpPr/>
          <p:nvPr/>
        </p:nvSpPr>
        <p:spPr bwMode="white">
          <a:xfrm>
            <a:off x="479376" y="6019456"/>
            <a:ext cx="9156061" cy="57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470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67B4C9-01B9-A730-BD60-9EBA821F7E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71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1ADA70C-84C2-D2C5-70DE-BD7B0CB415BD}"/>
              </a:ext>
            </a:extLst>
          </p:cNvPr>
          <p:cNvSpPr/>
          <p:nvPr/>
        </p:nvSpPr>
        <p:spPr bwMode="white">
          <a:xfrm>
            <a:off x="5221838" y="2880981"/>
            <a:ext cx="669080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0666D271-FD7F-6CF2-1348-CE516AAD508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06" r="49002"/>
          <a:stretch/>
        </p:blipFill>
        <p:spPr>
          <a:xfrm>
            <a:off x="9336360" y="1612456"/>
            <a:ext cx="2534501" cy="2239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955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E912451B-951E-34AA-003B-A457FF6CC0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8128" y="3376851"/>
            <a:ext cx="3528392" cy="311234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5DCC381-B5EB-D59E-F566-8CC7AA2AD5AC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7572" r="49303"/>
          <a:stretch/>
        </p:blipFill>
        <p:spPr>
          <a:xfrm>
            <a:off x="7248128" y="3204832"/>
            <a:ext cx="3528392" cy="328436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9F1F37A9-2F9E-4D25-4754-C207A5960391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328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3DA70B-95D3-6E06-05B8-9731F3845953}"/>
              </a:ext>
            </a:extLst>
          </p:cNvPr>
          <p:cNvSpPr/>
          <p:nvPr/>
        </p:nvSpPr>
        <p:spPr bwMode="white">
          <a:xfrm>
            <a:off x="689901" y="1205411"/>
            <a:ext cx="7509511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D17C1BF-4C62-59DB-B043-43EFC5C8116D}"/>
              </a:ext>
            </a:extLst>
          </p:cNvPr>
          <p:cNvSpPr/>
          <p:nvPr/>
        </p:nvSpPr>
        <p:spPr bwMode="white">
          <a:xfrm>
            <a:off x="689901" y="1777645"/>
            <a:ext cx="2249247" cy="49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888B18D-E6DE-7D64-FDF5-6D0B198DC0F2}"/>
              </a:ext>
            </a:extLst>
          </p:cNvPr>
          <p:cNvSpPr/>
          <p:nvPr/>
        </p:nvSpPr>
        <p:spPr bwMode="white">
          <a:xfrm>
            <a:off x="689901" y="2303180"/>
            <a:ext cx="3101843" cy="49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8C1BAFBB-7723-1C56-4B58-EAF1460416EC}"/>
              </a:ext>
            </a:extLst>
          </p:cNvPr>
          <p:cNvSpPr/>
          <p:nvPr/>
        </p:nvSpPr>
        <p:spPr bwMode="white">
          <a:xfrm>
            <a:off x="689901" y="2929773"/>
            <a:ext cx="3389875" cy="49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2BDCC5D-BCEF-0E96-B409-1D8037D47CE1}"/>
              </a:ext>
            </a:extLst>
          </p:cNvPr>
          <p:cNvSpPr/>
          <p:nvPr/>
        </p:nvSpPr>
        <p:spPr bwMode="white">
          <a:xfrm>
            <a:off x="689901" y="3613132"/>
            <a:ext cx="3389875" cy="49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4C6A015-BE29-EE39-0BB3-FB3B189AE992}"/>
              </a:ext>
            </a:extLst>
          </p:cNvPr>
          <p:cNvSpPr/>
          <p:nvPr/>
        </p:nvSpPr>
        <p:spPr bwMode="white">
          <a:xfrm>
            <a:off x="689901" y="4239593"/>
            <a:ext cx="3389875" cy="49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598DED5-4E86-7AFE-ED35-D2DCF60460BF}"/>
              </a:ext>
            </a:extLst>
          </p:cNvPr>
          <p:cNvSpPr/>
          <p:nvPr/>
        </p:nvSpPr>
        <p:spPr bwMode="white">
          <a:xfrm>
            <a:off x="689901" y="4814539"/>
            <a:ext cx="5478107" cy="63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673A5F3-D071-63AE-BFB7-A0E172BB810D}"/>
              </a:ext>
            </a:extLst>
          </p:cNvPr>
          <p:cNvSpPr/>
          <p:nvPr/>
        </p:nvSpPr>
        <p:spPr bwMode="white">
          <a:xfrm>
            <a:off x="689901" y="5497898"/>
            <a:ext cx="5478107" cy="45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894692E-7757-0F73-61BB-2432173CBAD9}"/>
              </a:ext>
            </a:extLst>
          </p:cNvPr>
          <p:cNvSpPr/>
          <p:nvPr/>
        </p:nvSpPr>
        <p:spPr bwMode="white">
          <a:xfrm>
            <a:off x="689901" y="6165459"/>
            <a:ext cx="5478107" cy="455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384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FE1F149-7CDB-9FE2-C28C-91378D6E38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19332" y="3356992"/>
            <a:ext cx="3613216" cy="3096344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9925F2B4-8DAE-65CF-C79D-670824CF53BE}"/>
              </a:ext>
            </a:extLst>
          </p:cNvPr>
          <p:cNvPicPr>
            <a:picLocks/>
          </p:cNvPicPr>
          <p:nvPr/>
        </p:nvPicPr>
        <p:blipFill rotWithShape="1">
          <a:blip r:embed="rId3"/>
          <a:srcRect l="53350" r="2198"/>
          <a:stretch/>
        </p:blipFill>
        <p:spPr>
          <a:xfrm>
            <a:off x="7919332" y="3356992"/>
            <a:ext cx="3552668" cy="30963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CAD3AD8-71DE-E040-CC18-917DCB4E8B9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287941-D895-0D7A-6068-5BEFC61729B5}"/>
              </a:ext>
            </a:extLst>
          </p:cNvPr>
          <p:cNvSpPr/>
          <p:nvPr/>
        </p:nvSpPr>
        <p:spPr bwMode="white">
          <a:xfrm>
            <a:off x="2405714" y="1196753"/>
            <a:ext cx="4266350" cy="403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5B04DA8-FF79-FDA7-58E1-9F117CBF0E57}"/>
              </a:ext>
            </a:extLst>
          </p:cNvPr>
          <p:cNvSpPr/>
          <p:nvPr/>
        </p:nvSpPr>
        <p:spPr bwMode="white">
          <a:xfrm>
            <a:off x="2405714" y="1988840"/>
            <a:ext cx="4410366" cy="476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9A684B9-2064-C942-5516-3D5F9000752E}"/>
              </a:ext>
            </a:extLst>
          </p:cNvPr>
          <p:cNvSpPr/>
          <p:nvPr/>
        </p:nvSpPr>
        <p:spPr bwMode="white">
          <a:xfrm>
            <a:off x="2405714" y="2708920"/>
            <a:ext cx="4410366" cy="58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B44C36B3-8263-9770-2F9B-DEE34B744425}"/>
              </a:ext>
            </a:extLst>
          </p:cNvPr>
          <p:cNvSpPr/>
          <p:nvPr/>
        </p:nvSpPr>
        <p:spPr bwMode="white">
          <a:xfrm>
            <a:off x="720000" y="3561052"/>
            <a:ext cx="2711704" cy="58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0E93409-6236-71DA-05F0-11ADCE399E88}"/>
              </a:ext>
            </a:extLst>
          </p:cNvPr>
          <p:cNvSpPr/>
          <p:nvPr/>
        </p:nvSpPr>
        <p:spPr bwMode="white">
          <a:xfrm>
            <a:off x="720000" y="4303413"/>
            <a:ext cx="4295880" cy="58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7863454-2EC8-2DD6-FA10-7D8ED0412E97}"/>
              </a:ext>
            </a:extLst>
          </p:cNvPr>
          <p:cNvSpPr/>
          <p:nvPr/>
        </p:nvSpPr>
        <p:spPr bwMode="white">
          <a:xfrm>
            <a:off x="720000" y="5042326"/>
            <a:ext cx="4295880" cy="58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B289E52-88E8-AFC6-CE6B-10E27D03ED42}"/>
              </a:ext>
            </a:extLst>
          </p:cNvPr>
          <p:cNvSpPr/>
          <p:nvPr/>
        </p:nvSpPr>
        <p:spPr bwMode="white">
          <a:xfrm>
            <a:off x="720000" y="5822231"/>
            <a:ext cx="6960176" cy="77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87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