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2" r:id="rId10"/>
    <p:sldId id="313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3" name="yt_shape_14573"/>
          <p:cNvSpPr txBox="1"/>
          <p:nvPr/>
        </p:nvSpPr>
        <p:spPr>
          <a:xfrm>
            <a:off x="540000" y="900000"/>
            <a:ext cx="498694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拐点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的有关问题</a:t>
            </a:r>
          </a:p>
        </p:txBody>
      </p:sp>
      <p:sp>
        <p:nvSpPr>
          <p:cNvPr id="14574" name="yt_shape_1457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岛在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岛的北偏东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岛在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306c"/>
              </a:rPr>
              <a:t>岛的北偏西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岛看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两岛的视角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78" name="yt_table_145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868422"/>
              </p:ext>
            </p:extLst>
          </p:nvPr>
        </p:nvGraphicFramePr>
        <p:xfrm>
          <a:off x="540056" y="4177648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1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1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1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9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4"/>
                  </a:ext>
                </a:extLst>
              </a:tr>
            </a:tbl>
          </a:graphicData>
        </a:graphic>
      </p:graphicFrame>
      <p:grpSp>
        <p:nvGrpSpPr>
          <p:cNvPr id="14575" name="yt_shape_14575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9730" y="2348869"/>
            <a:ext cx="2050542" cy="1712736"/>
            <a:chOff x="0" y="0"/>
            <a:chExt cx="2050542" cy="1712736"/>
          </a:xfrm>
        </p:grpSpPr>
        <p:pic>
          <p:nvPicPr>
            <p:cNvPr id="2" name="yt_image_1457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0542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77" name="yt_shape_14577" descr="{&quot;rangeId&quot;:0,&quot;IgnoreLineSpacing&quot;:1}"/>
            <p:cNvSpPr txBox="1"/>
            <p:nvPr/>
          </p:nvSpPr>
          <p:spPr>
            <a:xfrm>
              <a:off x="491990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2146108903">
            <a:extLst>
              <a:ext uri="{FF2B5EF4-FFF2-40B4-BE49-F238E27FC236}">
                <a16:creationId xmlns:a16="http://schemas.microsoft.com/office/drawing/2014/main" id="{8ED2AF8F-9D57-AAA1-71FE-AC5EBD7B25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61950DD-0CA0-6FB4-E8F8-D96789DB884B}"/>
              </a:ext>
            </a:extLst>
          </p:cNvPr>
          <p:cNvSpPr txBox="1"/>
          <p:nvPr/>
        </p:nvSpPr>
        <p:spPr>
          <a:xfrm>
            <a:off x="8924182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0" name="yt_shape_14580"/>
          <p:cNvSpPr txBox="1"/>
          <p:nvPr/>
        </p:nvSpPr>
        <p:spPr>
          <a:xfrm>
            <a:off x="540000" y="900000"/>
            <a:ext cx="91803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584" name="yt_table_1458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148561"/>
              </p:ext>
            </p:extLst>
          </p:nvPr>
        </p:nvGraphicFramePr>
        <p:xfrm>
          <a:off x="540056" y="3169536"/>
          <a:ext cx="102482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91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18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19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9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5"/>
                  </a:ext>
                </a:extLst>
              </a:tr>
            </a:tbl>
          </a:graphicData>
        </a:graphic>
      </p:graphicFrame>
      <p:grpSp>
        <p:nvGrpSpPr>
          <p:cNvPr id="14581" name="yt_shape_14581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2568" y="1395086"/>
            <a:ext cx="1644777" cy="1673874"/>
            <a:chOff x="0" y="0"/>
            <a:chExt cx="1644777" cy="1673874"/>
          </a:xfrm>
        </p:grpSpPr>
        <p:pic>
          <p:nvPicPr>
            <p:cNvPr id="2" name="yt_image_1458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4477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583" name="yt_shape_14583" descr="{&quot;rangeId&quot;:0,&quot;IgnoreLineSpacing&quot;:1}"/>
            <p:cNvSpPr txBox="1"/>
            <p:nvPr/>
          </p:nvSpPr>
          <p:spPr>
            <a:xfrm>
              <a:off x="289107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C73ED4-4D4F-B31C-AE07-F90EEE3F063C}"/>
              </a:ext>
            </a:extLst>
          </p:cNvPr>
          <p:cNvSpPr txBox="1"/>
          <p:nvPr/>
        </p:nvSpPr>
        <p:spPr>
          <a:xfrm>
            <a:off x="8728801" y="853194"/>
            <a:ext cx="3832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6" name="yt_shape_14586"/>
          <p:cNvSpPr txBox="1"/>
          <p:nvPr/>
        </p:nvSpPr>
        <p:spPr>
          <a:xfrm>
            <a:off x="540000" y="900000"/>
            <a:ext cx="97606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588" name="yt_shape_14588"/>
          <p:cNvSpPr txBox="1"/>
          <p:nvPr/>
        </p:nvSpPr>
        <p:spPr>
          <a:xfrm>
            <a:off x="4961217" y="1531667"/>
            <a:ext cx="1871153" cy="91852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00" b="0" i="0" u="none" spc="-5100">
                <a:solidFill>
                  <a:srgbClr val="1EE3CF"/>
                </a:solidFill>
                <a:effectLst/>
                <a:latin typeface="Times New Roman" pitchFamily="51"/>
                <a:ea typeface="宋体" pitchFamily="51"/>
              </a:rPr>
              <a:t> </a:t>
            </a:r>
            <a:r>
              <a:rPr lang="en-US" altLang="zh-CN" sz="5100" b="0" i="0" u="none" spc="13316">
                <a:solidFill>
                  <a:srgbClr val="1EE3CF"/>
                </a:solidFill>
                <a:effectLst/>
                <a:latin typeface="Times New Roman" pitchFamily="51"/>
                <a:ea typeface="宋体" pitchFamily="51"/>
              </a:rPr>
              <a:t> </a:t>
            </a:r>
          </a:p>
        </p:txBody>
      </p:sp>
      <p:pic>
        <p:nvPicPr>
          <p:cNvPr id="14587" name="yt_image_14587" title="H_80.4745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38" y="1531667"/>
            <a:ext cx="1852650" cy="1022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0" name="yt_shape_14590"/>
          <p:cNvSpPr txBox="1"/>
          <p:nvPr/>
        </p:nvSpPr>
        <p:spPr>
          <a:xfrm>
            <a:off x="540000" y="1398877"/>
            <a:ext cx="40972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4592" name="yt_shape_14592"/>
          <p:cNvSpPr txBox="1"/>
          <p:nvPr/>
        </p:nvSpPr>
        <p:spPr>
          <a:xfrm>
            <a:off x="540000" y="2030544"/>
            <a:ext cx="1896673" cy="91852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00" b="0" i="0" u="none" spc="-5100">
                <a:solidFill>
                  <a:srgbClr val="1EE3CF"/>
                </a:solidFill>
                <a:effectLst/>
                <a:latin typeface="Times New Roman" pitchFamily="51"/>
                <a:ea typeface="宋体" pitchFamily="51"/>
              </a:rPr>
              <a:t> </a:t>
            </a:r>
            <a:r>
              <a:rPr lang="en-US" altLang="zh-CN" sz="5100" b="0" i="0" u="none" spc="13515">
                <a:solidFill>
                  <a:srgbClr val="1EE3CF"/>
                </a:solidFill>
                <a:effectLst/>
                <a:latin typeface="Times New Roman" pitchFamily="51"/>
                <a:ea typeface="宋体" pitchFamily="51"/>
              </a:rPr>
              <a:t> </a:t>
            </a:r>
          </a:p>
        </p:txBody>
      </p:sp>
      <p:pic>
        <p:nvPicPr>
          <p:cNvPr id="14591" name="yt_image_14591" title="H_80.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030544"/>
            <a:ext cx="1877949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94" name="yt_shape_14594"/>
          <p:cNvSpPr txBox="1"/>
          <p:nvPr/>
        </p:nvSpPr>
        <p:spPr>
          <a:xfrm>
            <a:off x="540000" y="3100663"/>
            <a:ext cx="702435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66D42E-8890-23F7-A3D1-4C942E74CE22}"/>
              </a:ext>
            </a:extLst>
          </p:cNvPr>
          <p:cNvSpPr txBox="1"/>
          <p:nvPr/>
        </p:nvSpPr>
        <p:spPr>
          <a:xfrm>
            <a:off x="449989" y="1352071"/>
            <a:ext cx="42377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9D576E-342C-ADC6-260C-FBD46D702141}"/>
              </a:ext>
            </a:extLst>
          </p:cNvPr>
          <p:cNvSpPr txBox="1"/>
          <p:nvPr/>
        </p:nvSpPr>
        <p:spPr>
          <a:xfrm>
            <a:off x="449989" y="3053857"/>
            <a:ext cx="18993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80C9DB-2B89-2FAB-1556-9BA5890897C3}"/>
              </a:ext>
            </a:extLst>
          </p:cNvPr>
          <p:cNvSpPr txBox="1"/>
          <p:nvPr/>
        </p:nvSpPr>
        <p:spPr>
          <a:xfrm>
            <a:off x="449989" y="3529345"/>
            <a:ext cx="18406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010BD3D-FBE9-7324-D181-6ADA024E6986}"/>
              </a:ext>
            </a:extLst>
          </p:cNvPr>
          <p:cNvSpPr txBox="1"/>
          <p:nvPr/>
        </p:nvSpPr>
        <p:spPr>
          <a:xfrm>
            <a:off x="449989" y="4004833"/>
            <a:ext cx="7076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A2EBBE6-09CA-7EA5-DB62-15F1E9AC9CAF}"/>
              </a:ext>
            </a:extLst>
          </p:cNvPr>
          <p:cNvSpPr txBox="1"/>
          <p:nvPr/>
        </p:nvSpPr>
        <p:spPr>
          <a:xfrm>
            <a:off x="449989" y="4480321"/>
            <a:ext cx="7136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60077DC-53A8-31D2-B42D-35B1D4812D36}"/>
              </a:ext>
            </a:extLst>
          </p:cNvPr>
          <p:cNvSpPr txBox="1"/>
          <p:nvPr/>
        </p:nvSpPr>
        <p:spPr>
          <a:xfrm>
            <a:off x="449989" y="4955809"/>
            <a:ext cx="21866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68E9C6-21E1-4D01-AABE-BE4EF23C4B33}"/>
              </a:ext>
            </a:extLst>
          </p:cNvPr>
          <p:cNvSpPr txBox="1"/>
          <p:nvPr/>
        </p:nvSpPr>
        <p:spPr>
          <a:xfrm>
            <a:off x="449989" y="5431297"/>
            <a:ext cx="3805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0" name="yt_shape_14600"/>
          <p:cNvSpPr txBox="1"/>
          <p:nvPr/>
        </p:nvSpPr>
        <p:spPr>
          <a:xfrm>
            <a:off x="540000" y="900000"/>
            <a:ext cx="86674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4602" name="yt_shape_14602"/>
          <p:cNvSpPr txBox="1"/>
          <p:nvPr/>
        </p:nvSpPr>
        <p:spPr>
          <a:xfrm>
            <a:off x="5101055" y="1531667"/>
            <a:ext cx="1590244" cy="11796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50" b="0" i="0" u="none" spc="-6550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  <a:r>
              <a:rPr lang="en-US" altLang="zh-CN" sz="6550" b="0" i="0" u="none" spc="10763">
                <a:solidFill>
                  <a:srgbClr val="1EE3CF"/>
                </a:solidFill>
                <a:effectLst/>
                <a:latin typeface="Times New Roman" pitchFamily="66"/>
                <a:ea typeface="宋体" pitchFamily="66"/>
              </a:rPr>
              <a:t> </a:t>
            </a:r>
          </a:p>
        </p:txBody>
      </p:sp>
      <p:pic>
        <p:nvPicPr>
          <p:cNvPr id="14601" name="yt_image_14601" title="H_102.541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7483" y="1531667"/>
            <a:ext cx="1572973" cy="1302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04" name="yt_shape_14604"/>
          <p:cNvSpPr txBox="1"/>
          <p:nvPr/>
        </p:nvSpPr>
        <p:spPr>
          <a:xfrm>
            <a:off x="540000" y="1387574"/>
            <a:ext cx="440505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4607" name="yt_shape_14607"/>
          <p:cNvSpPr txBox="1"/>
          <p:nvPr/>
        </p:nvSpPr>
        <p:spPr>
          <a:xfrm>
            <a:off x="540000" y="2498544"/>
            <a:ext cx="1666995" cy="11706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  <a:r>
              <a:rPr lang="en-US" altLang="zh-CN" sz="6500" b="0" i="0" u="none" spc="11374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</a:rPr>
              <a:t> </a:t>
            </a:r>
          </a:p>
        </p:txBody>
      </p:sp>
      <p:pic>
        <p:nvPicPr>
          <p:cNvPr id="14606" name="yt_image_14606" title="H_101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7483" y="3372998"/>
            <a:ext cx="1650492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09" name="yt_shape_14609"/>
          <p:cNvSpPr txBox="1"/>
          <p:nvPr/>
        </p:nvSpPr>
        <p:spPr>
          <a:xfrm>
            <a:off x="540000" y="2395686"/>
            <a:ext cx="683199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平行于同一条直线的两条直线平行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2F3569-6E81-013C-047D-DD62DB6405B4}"/>
              </a:ext>
            </a:extLst>
          </p:cNvPr>
          <p:cNvSpPr txBox="1"/>
          <p:nvPr/>
        </p:nvSpPr>
        <p:spPr>
          <a:xfrm>
            <a:off x="449989" y="1340768"/>
            <a:ext cx="384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9CFB87-3586-198B-3108-A818D33AB1EB}"/>
              </a:ext>
            </a:extLst>
          </p:cNvPr>
          <p:cNvSpPr txBox="1"/>
          <p:nvPr/>
        </p:nvSpPr>
        <p:spPr>
          <a:xfrm>
            <a:off x="449989" y="1816256"/>
            <a:ext cx="45425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9354C5-2564-C85E-6F99-AE532710F0D8}"/>
              </a:ext>
            </a:extLst>
          </p:cNvPr>
          <p:cNvSpPr txBox="1"/>
          <p:nvPr/>
        </p:nvSpPr>
        <p:spPr>
          <a:xfrm>
            <a:off x="449989" y="2348880"/>
            <a:ext cx="18818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ADC1BC-5921-0C70-B3C9-0DFA8FDCFCE0}"/>
              </a:ext>
            </a:extLst>
          </p:cNvPr>
          <p:cNvSpPr txBox="1"/>
          <p:nvPr/>
        </p:nvSpPr>
        <p:spPr>
          <a:xfrm>
            <a:off x="449989" y="2824368"/>
            <a:ext cx="6464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D3D853-7C7B-891A-BEEE-FAF8EC5CB481}"/>
              </a:ext>
            </a:extLst>
          </p:cNvPr>
          <p:cNvSpPr txBox="1"/>
          <p:nvPr/>
        </p:nvSpPr>
        <p:spPr>
          <a:xfrm>
            <a:off x="449989" y="3299856"/>
            <a:ext cx="32963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127FB7-F585-5771-25B9-4FA5379B55B0}"/>
              </a:ext>
            </a:extLst>
          </p:cNvPr>
          <p:cNvSpPr txBox="1"/>
          <p:nvPr/>
        </p:nvSpPr>
        <p:spPr>
          <a:xfrm>
            <a:off x="449989" y="3775344"/>
            <a:ext cx="694601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平行于同一条直线的两条直线平行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001457-F70C-85DC-5513-849BFF5228A9}"/>
              </a:ext>
            </a:extLst>
          </p:cNvPr>
          <p:cNvSpPr txBox="1"/>
          <p:nvPr/>
        </p:nvSpPr>
        <p:spPr>
          <a:xfrm>
            <a:off x="449989" y="4250832"/>
            <a:ext cx="6534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511AC0A-72E2-1185-174F-AF05123E1008}"/>
              </a:ext>
            </a:extLst>
          </p:cNvPr>
          <p:cNvSpPr txBox="1"/>
          <p:nvPr/>
        </p:nvSpPr>
        <p:spPr>
          <a:xfrm>
            <a:off x="449989" y="4726320"/>
            <a:ext cx="481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B57AB1C-8700-B843-EB49-63E72045C103}"/>
              </a:ext>
            </a:extLst>
          </p:cNvPr>
          <p:cNvSpPr txBox="1"/>
          <p:nvPr/>
        </p:nvSpPr>
        <p:spPr>
          <a:xfrm>
            <a:off x="449989" y="5201808"/>
            <a:ext cx="4393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060D149-78F5-BD65-DDDF-4C26213331CF}"/>
              </a:ext>
            </a:extLst>
          </p:cNvPr>
          <p:cNvSpPr txBox="1"/>
          <p:nvPr/>
        </p:nvSpPr>
        <p:spPr>
          <a:xfrm>
            <a:off x="449989" y="5671057"/>
            <a:ext cx="3539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7" name="yt_shape_14617"/>
          <p:cNvSpPr txBox="1"/>
          <p:nvPr/>
        </p:nvSpPr>
        <p:spPr>
          <a:xfrm>
            <a:off x="540000" y="900000"/>
            <a:ext cx="498694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含多个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拐点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的有关问题</a:t>
            </a:r>
          </a:p>
        </p:txBody>
      </p:sp>
      <p:sp>
        <p:nvSpPr>
          <p:cNvPr id="14618" name="yt_shape_1461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AGC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e079"/>
              </a:rPr>
              <a:t>的度数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22" name="yt_table_146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5095987"/>
              </p:ext>
            </p:extLst>
          </p:nvPr>
        </p:nvGraphicFramePr>
        <p:xfrm>
          <a:off x="540056" y="4177648"/>
          <a:ext cx="10236963" cy="475488"/>
        </p:xfrm>
        <a:graphic>
          <a:graphicData uri="http://schemas.openxmlformats.org/drawingml/2006/table">
            <a:tbl>
              <a:tblPr/>
              <a:tblGrid>
                <a:gridCol w="2792540">
                  <a:extLst>
                    <a:ext uri="{9D8B030D-6E8A-4147-A177-3AD203B41FA5}">
                      <a16:colId xmlns:a16="http://schemas.microsoft.com/office/drawing/2014/main" val="10921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22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2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9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6"/>
                  </a:ext>
                </a:extLst>
              </a:tr>
            </a:tbl>
          </a:graphicData>
        </a:graphic>
      </p:graphicFrame>
      <p:grpSp>
        <p:nvGrpSpPr>
          <p:cNvPr id="14619" name="yt_shape_14619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5426" y="2348869"/>
            <a:ext cx="1679067" cy="1673874"/>
            <a:chOff x="0" y="0"/>
            <a:chExt cx="1679067" cy="1673874"/>
          </a:xfrm>
        </p:grpSpPr>
        <p:pic>
          <p:nvPicPr>
            <p:cNvPr id="2" name="yt_image_1461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9067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1" name="yt_shape_14621" descr="{&quot;rangeId&quot;:0,&quot;IgnoreLineSpacing&quot;:1}"/>
            <p:cNvSpPr txBox="1"/>
            <p:nvPr/>
          </p:nvSpPr>
          <p:spPr>
            <a:xfrm>
              <a:off x="306252" y="131387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2146109045">
            <a:extLst>
              <a:ext uri="{FF2B5EF4-FFF2-40B4-BE49-F238E27FC236}">
                <a16:creationId xmlns:a16="http://schemas.microsoft.com/office/drawing/2014/main" id="{E99367E9-7C62-3BE9-AF33-7D6F952ED3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A10F056-C9D8-C53A-3538-1B6D85490206}"/>
              </a:ext>
            </a:extLst>
          </p:cNvPr>
          <p:cNvSpPr txBox="1"/>
          <p:nvPr/>
        </p:nvSpPr>
        <p:spPr>
          <a:xfrm>
            <a:off x="13645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4" name="yt_shape_14624"/>
          <p:cNvSpPr txBox="1"/>
          <p:nvPr/>
        </p:nvSpPr>
        <p:spPr>
          <a:xfrm>
            <a:off x="540000" y="900000"/>
            <a:ext cx="100299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628" name="yt_shape_14628"/>
          <p:cNvSpPr txBox="1"/>
          <p:nvPr/>
        </p:nvSpPr>
        <p:spPr>
          <a:xfrm>
            <a:off x="540000" y="322853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25" name="yt_shape_14625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5879" y="1531667"/>
            <a:ext cx="1920240" cy="1646442"/>
            <a:chOff x="0" y="0"/>
            <a:chExt cx="1920240" cy="1646442"/>
          </a:xfrm>
        </p:grpSpPr>
        <p:pic>
          <p:nvPicPr>
            <p:cNvPr id="2" name="yt_image_1462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0240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27" name="yt_shape_14627" descr="{&quot;rangeId&quot;:0,&quot;IgnoreLineSpacing&quot;:1}"/>
            <p:cNvSpPr txBox="1"/>
            <p:nvPr/>
          </p:nvSpPr>
          <p:spPr>
            <a:xfrm>
              <a:off x="426839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E9CB530-D749-B28D-9782-221705A3CFE4}"/>
              </a:ext>
            </a:extLst>
          </p:cNvPr>
          <p:cNvSpPr txBox="1"/>
          <p:nvPr/>
        </p:nvSpPr>
        <p:spPr>
          <a:xfrm>
            <a:off x="9316176" y="853194"/>
            <a:ext cx="10944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29" name="yt_shape_1462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bed5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633" name="yt_shape_14633"/>
          <p:cNvSpPr txBox="1"/>
          <p:nvPr/>
        </p:nvSpPr>
        <p:spPr>
          <a:xfrm>
            <a:off x="540000" y="372466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30" name="yt_shape_14630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2767" y="2011799"/>
            <a:ext cx="1426464" cy="1662444"/>
            <a:chOff x="0" y="0"/>
            <a:chExt cx="1426464" cy="1662444"/>
          </a:xfrm>
        </p:grpSpPr>
        <p:pic>
          <p:nvPicPr>
            <p:cNvPr id="2" name="yt_image_1463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6464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2" name="yt_shape_14632" descr="{&quot;rangeId&quot;:0,&quot;IgnoreLineSpacing&quot;:1}"/>
            <p:cNvSpPr txBox="1"/>
            <p:nvPr/>
          </p:nvSpPr>
          <p:spPr>
            <a:xfrm>
              <a:off x="179951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A676F3B-B3CA-8C3C-DDFF-8268A8423E19}"/>
              </a:ext>
            </a:extLst>
          </p:cNvPr>
          <p:cNvSpPr txBox="1"/>
          <p:nvPr/>
        </p:nvSpPr>
        <p:spPr>
          <a:xfrm>
            <a:off x="2966296" y="1328682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4" name="yt_shape_1463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b56c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638" name="yt_shape_14638"/>
          <p:cNvSpPr txBox="1"/>
          <p:nvPr/>
        </p:nvSpPr>
        <p:spPr>
          <a:xfrm>
            <a:off x="540000" y="366981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35" name="yt_shape_14635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8457" y="2011799"/>
            <a:ext cx="1815084" cy="1607580"/>
            <a:chOff x="0" y="0"/>
            <a:chExt cx="1815084" cy="1607580"/>
          </a:xfrm>
        </p:grpSpPr>
        <p:pic>
          <p:nvPicPr>
            <p:cNvPr id="2" name="yt_image_1463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5084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37" name="yt_shape_14637" descr="{&quot;rangeId&quot;:0,&quot;IgnoreLineSpacing&quot;:1}"/>
            <p:cNvSpPr txBox="1"/>
            <p:nvPr/>
          </p:nvSpPr>
          <p:spPr>
            <a:xfrm>
              <a:off x="374261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0E62415-5FC2-D926-06E2-2C53AC819712}"/>
              </a:ext>
            </a:extLst>
          </p:cNvPr>
          <p:cNvSpPr txBox="1"/>
          <p:nvPr/>
        </p:nvSpPr>
        <p:spPr>
          <a:xfrm>
            <a:off x="3809258" y="1328682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39" name="yt_shape_14639"/>
          <p:cNvSpPr txBox="1"/>
          <p:nvPr/>
        </p:nvSpPr>
        <p:spPr>
          <a:xfrm>
            <a:off x="540000" y="900000"/>
            <a:ext cx="6875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640" name="yt_image_14640" title="H_90.7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1993" y="1531667"/>
            <a:ext cx="4668012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42" name="yt_shape_14642"/>
          <p:cNvSpPr txBox="1"/>
          <p:nvPr/>
        </p:nvSpPr>
        <p:spPr>
          <a:xfrm>
            <a:off x="540119" y="273434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试探究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96c4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直接写出你的结论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无须说明理由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27096E-7B8E-23CD-F44A-DDBF4C693C78}"/>
              </a:ext>
            </a:extLst>
          </p:cNvPr>
          <p:cNvSpPr txBox="1"/>
          <p:nvPr/>
        </p:nvSpPr>
        <p:spPr>
          <a:xfrm>
            <a:off x="5887177" y="853194"/>
            <a:ext cx="12468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F7B912-1049-BA01-6E6C-B6BC1513F276}"/>
              </a:ext>
            </a:extLst>
          </p:cNvPr>
          <p:cNvSpPr txBox="1"/>
          <p:nvPr/>
        </p:nvSpPr>
        <p:spPr>
          <a:xfrm>
            <a:off x="6758832" y="2636912"/>
            <a:ext cx="12468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E1CC6C-6AEE-A508-039D-7142EAE8048D}"/>
              </a:ext>
            </a:extLst>
          </p:cNvPr>
          <p:cNvSpPr txBox="1"/>
          <p:nvPr/>
        </p:nvSpPr>
        <p:spPr>
          <a:xfrm>
            <a:off x="7030296" y="3112400"/>
            <a:ext cx="12468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540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6660F1-02A4-4919-36C7-5D2922B1D889}"/>
              </a:ext>
            </a:extLst>
          </p:cNvPr>
          <p:cNvSpPr txBox="1"/>
          <p:nvPr/>
        </p:nvSpPr>
        <p:spPr>
          <a:xfrm>
            <a:off x="1059708" y="4114003"/>
            <a:ext cx="2866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979</Words>
  <Application>Microsoft Office PowerPoint</Application>
  <PresentationFormat>宽屏</PresentationFormat>
  <Paragraphs>84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2024-07-30T07:47:27Z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